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75" r:id="rId4"/>
    <p:sldId id="289" r:id="rId5"/>
    <p:sldId id="263" r:id="rId6"/>
    <p:sldId id="288" r:id="rId7"/>
    <p:sldId id="295" r:id="rId8"/>
    <p:sldId id="290" r:id="rId9"/>
    <p:sldId id="292" r:id="rId10"/>
    <p:sldId id="291" r:id="rId11"/>
    <p:sldId id="293" r:id="rId12"/>
    <p:sldId id="265" r:id="rId13"/>
    <p:sldId id="257" r:id="rId14"/>
    <p:sldId id="258" r:id="rId15"/>
    <p:sldId id="259" r:id="rId16"/>
    <p:sldId id="296" r:id="rId17"/>
    <p:sldId id="270" r:id="rId18"/>
    <p:sldId id="271" r:id="rId19"/>
    <p:sldId id="297" r:id="rId20"/>
  </p:sldIdLst>
  <p:sldSz cx="9144000" cy="6858000" type="screen4x3"/>
  <p:notesSz cx="6858000" cy="9144000"/>
  <p:defaultTextStyle>
    <a:defPPr>
      <a:defRPr lang="es-B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40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Libro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B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Hoja1!$A$33</c:f>
              <c:strCache>
                <c:ptCount val="1"/>
                <c:pt idx="0">
                  <c:v>Varones</c:v>
                </c:pt>
              </c:strCache>
            </c:strRef>
          </c:tx>
          <c:invertIfNegative val="0"/>
          <c:cat>
            <c:multiLvlStrRef>
              <c:f>Hoja1!$B$31:$F$32</c:f>
              <c:multiLvlStrCache>
                <c:ptCount val="5"/>
                <c:lvl>
                  <c:pt idx="0">
                    <c:v>2014</c:v>
                  </c:pt>
                  <c:pt idx="1">
                    <c:v>2015</c:v>
                  </c:pt>
                  <c:pt idx="2">
                    <c:v>2016</c:v>
                  </c:pt>
                  <c:pt idx="3">
                    <c:v>2017</c:v>
                  </c:pt>
                  <c:pt idx="4">
                    <c:v>2018</c:v>
                  </c:pt>
                </c:lvl>
                <c:lvl>
                  <c:pt idx="0">
                    <c:v>Mejores Estudiantes de Nivel Secundario</c:v>
                  </c:pt>
                </c:lvl>
              </c:multiLvlStrCache>
            </c:multiLvlStrRef>
          </c:cat>
          <c:val>
            <c:numRef>
              <c:f>Hoja1!$B$33:$F$33</c:f>
              <c:numCache>
                <c:formatCode>0%</c:formatCode>
                <c:ptCount val="5"/>
                <c:pt idx="0">
                  <c:v>0.41666666666666669</c:v>
                </c:pt>
                <c:pt idx="1">
                  <c:v>0.42857142857142855</c:v>
                </c:pt>
                <c:pt idx="2">
                  <c:v>0.48</c:v>
                </c:pt>
                <c:pt idx="3">
                  <c:v>0.41666666666666669</c:v>
                </c:pt>
                <c:pt idx="4">
                  <c:v>0.5</c:v>
                </c:pt>
              </c:numCache>
            </c:numRef>
          </c:val>
        </c:ser>
        <c:ser>
          <c:idx val="1"/>
          <c:order val="1"/>
          <c:tx>
            <c:strRef>
              <c:f>Hoja1!$A$34</c:f>
              <c:strCache>
                <c:ptCount val="1"/>
                <c:pt idx="0">
                  <c:v>Mujeres</c:v>
                </c:pt>
              </c:strCache>
            </c:strRef>
          </c:tx>
          <c:spPr>
            <a:solidFill>
              <a:srgbClr val="EA40E2"/>
            </a:solidFill>
          </c:spPr>
          <c:invertIfNegative val="0"/>
          <c:cat>
            <c:multiLvlStrRef>
              <c:f>Hoja1!$B$31:$F$32</c:f>
              <c:multiLvlStrCache>
                <c:ptCount val="5"/>
                <c:lvl>
                  <c:pt idx="0">
                    <c:v>2014</c:v>
                  </c:pt>
                  <c:pt idx="1">
                    <c:v>2015</c:v>
                  </c:pt>
                  <c:pt idx="2">
                    <c:v>2016</c:v>
                  </c:pt>
                  <c:pt idx="3">
                    <c:v>2017</c:v>
                  </c:pt>
                  <c:pt idx="4">
                    <c:v>2018</c:v>
                  </c:pt>
                </c:lvl>
                <c:lvl>
                  <c:pt idx="0">
                    <c:v>Mejores Estudiantes de Nivel Secundario</c:v>
                  </c:pt>
                </c:lvl>
              </c:multiLvlStrCache>
            </c:multiLvlStrRef>
          </c:cat>
          <c:val>
            <c:numRef>
              <c:f>Hoja1!$B$34:$F$34</c:f>
              <c:numCache>
                <c:formatCode>0%</c:formatCode>
                <c:ptCount val="5"/>
                <c:pt idx="0">
                  <c:v>0.58333333333333337</c:v>
                </c:pt>
                <c:pt idx="1">
                  <c:v>0.5714285714285714</c:v>
                </c:pt>
                <c:pt idx="2">
                  <c:v>0.52</c:v>
                </c:pt>
                <c:pt idx="3">
                  <c:v>0.58333333333333337</c:v>
                </c:pt>
                <c:pt idx="4">
                  <c:v>0.5</c:v>
                </c:pt>
              </c:numCache>
            </c:numRef>
          </c:val>
        </c:ser>
        <c:dLbls>
          <c:showLegendKey val="0"/>
          <c:showVal val="0"/>
          <c:showCatName val="0"/>
          <c:showSerName val="0"/>
          <c:showPercent val="0"/>
          <c:showBubbleSize val="0"/>
        </c:dLbls>
        <c:gapWidth val="150"/>
        <c:axId val="34596352"/>
        <c:axId val="184525952"/>
      </c:barChart>
      <c:catAx>
        <c:axId val="34596352"/>
        <c:scaling>
          <c:orientation val="minMax"/>
        </c:scaling>
        <c:delete val="0"/>
        <c:axPos val="b"/>
        <c:majorTickMark val="out"/>
        <c:minorTickMark val="none"/>
        <c:tickLblPos val="nextTo"/>
        <c:crossAx val="184525952"/>
        <c:crosses val="autoZero"/>
        <c:auto val="1"/>
        <c:lblAlgn val="ctr"/>
        <c:lblOffset val="100"/>
        <c:noMultiLvlLbl val="0"/>
      </c:catAx>
      <c:valAx>
        <c:axId val="184525952"/>
        <c:scaling>
          <c:orientation val="minMax"/>
        </c:scaling>
        <c:delete val="0"/>
        <c:axPos val="l"/>
        <c:majorGridlines/>
        <c:numFmt formatCode="0%" sourceLinked="1"/>
        <c:majorTickMark val="out"/>
        <c:minorTickMark val="none"/>
        <c:tickLblPos val="nextTo"/>
        <c:crossAx val="34596352"/>
        <c:crosses val="autoZero"/>
        <c:crossBetween val="between"/>
      </c:valAx>
    </c:plotArea>
    <c:legend>
      <c:legendPos val="r"/>
      <c:layout/>
      <c:overlay val="0"/>
    </c:legend>
    <c:plotVisOnly val="1"/>
    <c:dispBlanksAs val="gap"/>
    <c:showDLblsOverMax val="0"/>
  </c:chart>
  <c:txPr>
    <a:bodyPr/>
    <a:lstStyle/>
    <a:p>
      <a:pPr>
        <a:defRPr sz="1400"/>
      </a:pPr>
      <a:endParaRPr lang="es-BO"/>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B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spPr>
            <a:solidFill>
              <a:srgbClr val="00B0F0"/>
            </a:solidFill>
          </c:spPr>
          <c:invertIfNegative val="0"/>
          <c:dPt>
            <c:idx val="2"/>
            <c:invertIfNegative val="0"/>
            <c:bubble3D val="0"/>
            <c:spPr>
              <a:solidFill>
                <a:srgbClr val="00B050"/>
              </a:solidFill>
            </c:spPr>
          </c:dPt>
          <c:dPt>
            <c:idx val="3"/>
            <c:invertIfNegative val="0"/>
            <c:bubble3D val="0"/>
            <c:spPr>
              <a:solidFill>
                <a:srgbClr val="00B050"/>
              </a:solidFill>
            </c:spPr>
          </c:dPt>
          <c:dLbls>
            <c:spPr>
              <a:solidFill>
                <a:srgbClr val="FFFF00"/>
              </a:solidFill>
            </c:spPr>
            <c:txPr>
              <a:bodyPr/>
              <a:lstStyle/>
              <a:p>
                <a:pPr>
                  <a:defRPr sz="1400" b="1"/>
                </a:pPr>
                <a:endParaRPr lang="es-BO"/>
              </a:p>
            </c:txPr>
            <c:showLegendKey val="0"/>
            <c:showVal val="1"/>
            <c:showCatName val="0"/>
            <c:showSerName val="0"/>
            <c:showPercent val="0"/>
            <c:showBubbleSize val="0"/>
            <c:showLeaderLines val="0"/>
          </c:dLbls>
          <c:cat>
            <c:multiLvlStrRef>
              <c:f>Hoja1!$B$7:$E$8</c:f>
              <c:multiLvlStrCache>
                <c:ptCount val="4"/>
                <c:lvl>
                  <c:pt idx="0">
                    <c:v>solteras</c:v>
                  </c:pt>
                  <c:pt idx="1">
                    <c:v>casadas</c:v>
                  </c:pt>
                  <c:pt idx="2">
                    <c:v>solteras</c:v>
                  </c:pt>
                  <c:pt idx="3">
                    <c:v>casadas</c:v>
                  </c:pt>
                </c:lvl>
                <c:lvl>
                  <c:pt idx="0">
                    <c:v>Ejercieron la profesión </c:v>
                  </c:pt>
                  <c:pt idx="2">
                    <c:v>No ejercieron o Abandonaron (temporal o definitivamente)</c:v>
                  </c:pt>
                </c:lvl>
              </c:multiLvlStrCache>
            </c:multiLvlStrRef>
          </c:cat>
          <c:val>
            <c:numRef>
              <c:f>Hoja1!$B$9:$E$9</c:f>
              <c:numCache>
                <c:formatCode>0%</c:formatCode>
                <c:ptCount val="4"/>
                <c:pt idx="0">
                  <c:v>0.21</c:v>
                </c:pt>
                <c:pt idx="1">
                  <c:v>0.09</c:v>
                </c:pt>
                <c:pt idx="2">
                  <c:v>0</c:v>
                </c:pt>
                <c:pt idx="3">
                  <c:v>0.7</c:v>
                </c:pt>
              </c:numCache>
            </c:numRef>
          </c:val>
        </c:ser>
        <c:dLbls>
          <c:showLegendKey val="0"/>
          <c:showVal val="0"/>
          <c:showCatName val="0"/>
          <c:showSerName val="0"/>
          <c:showPercent val="0"/>
          <c:showBubbleSize val="0"/>
        </c:dLbls>
        <c:gapWidth val="150"/>
        <c:shape val="box"/>
        <c:axId val="151543808"/>
        <c:axId val="151545344"/>
        <c:axId val="0"/>
      </c:bar3DChart>
      <c:catAx>
        <c:axId val="151543808"/>
        <c:scaling>
          <c:orientation val="minMax"/>
        </c:scaling>
        <c:delete val="0"/>
        <c:axPos val="b"/>
        <c:majorTickMark val="out"/>
        <c:minorTickMark val="none"/>
        <c:tickLblPos val="nextTo"/>
        <c:txPr>
          <a:bodyPr/>
          <a:lstStyle/>
          <a:p>
            <a:pPr>
              <a:defRPr sz="1600"/>
            </a:pPr>
            <a:endParaRPr lang="es-BO"/>
          </a:p>
        </c:txPr>
        <c:crossAx val="151545344"/>
        <c:crosses val="autoZero"/>
        <c:auto val="1"/>
        <c:lblAlgn val="ctr"/>
        <c:lblOffset val="100"/>
        <c:noMultiLvlLbl val="0"/>
      </c:catAx>
      <c:valAx>
        <c:axId val="151545344"/>
        <c:scaling>
          <c:orientation val="minMax"/>
        </c:scaling>
        <c:delete val="0"/>
        <c:axPos val="l"/>
        <c:majorGridlines/>
        <c:numFmt formatCode="0%" sourceLinked="1"/>
        <c:majorTickMark val="out"/>
        <c:minorTickMark val="none"/>
        <c:tickLblPos val="nextTo"/>
        <c:txPr>
          <a:bodyPr/>
          <a:lstStyle/>
          <a:p>
            <a:pPr>
              <a:defRPr sz="1400"/>
            </a:pPr>
            <a:endParaRPr lang="es-BO"/>
          </a:p>
        </c:txPr>
        <c:crossAx val="151543808"/>
        <c:crosses val="autoZero"/>
        <c:crossBetween val="between"/>
      </c:valAx>
    </c:plotArea>
    <c:plotVisOnly val="1"/>
    <c:dispBlanksAs val="gap"/>
    <c:showDLblsOverMax val="0"/>
  </c:chart>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1AC9C8-7DEB-4D42-81CA-4103D215F654}" type="doc">
      <dgm:prSet loTypeId="urn:microsoft.com/office/officeart/2005/8/layout/venn1" loCatId="relationship" qsTypeId="urn:microsoft.com/office/officeart/2005/8/quickstyle/simple1" qsCatId="simple" csTypeId="urn:microsoft.com/office/officeart/2005/8/colors/accent1_2" csCatId="accent1" phldr="1"/>
      <dgm:spPr/>
    </dgm:pt>
    <dgm:pt modelId="{BB44A2A4-E102-4ECF-B6D3-9E301C54DAAC}">
      <dgm:prSet phldrT="[Texto]" phldr="1"/>
      <dgm:spPr>
        <a:blipFill rotWithShape="0">
          <a:blip xmlns:r="http://schemas.openxmlformats.org/officeDocument/2006/relationships" r:embed="rId1"/>
          <a:stretch>
            <a:fillRect/>
          </a:stretch>
        </a:blipFill>
      </dgm:spPr>
      <dgm:t>
        <a:bodyPr/>
        <a:lstStyle/>
        <a:p>
          <a:endParaRPr lang="es-BO" dirty="0"/>
        </a:p>
      </dgm:t>
    </dgm:pt>
    <dgm:pt modelId="{C31D1AFC-B23A-4E44-8ACF-F6CB47903696}" type="parTrans" cxnId="{6788B8A3-6EE9-4D4D-AEC5-9DEBE2D0E49A}">
      <dgm:prSet/>
      <dgm:spPr/>
      <dgm:t>
        <a:bodyPr/>
        <a:lstStyle/>
        <a:p>
          <a:endParaRPr lang="es-BO"/>
        </a:p>
      </dgm:t>
    </dgm:pt>
    <dgm:pt modelId="{94B0E2D2-E8FB-44F1-BF77-859B9534DDDE}" type="sibTrans" cxnId="{6788B8A3-6EE9-4D4D-AEC5-9DEBE2D0E49A}">
      <dgm:prSet/>
      <dgm:spPr/>
      <dgm:t>
        <a:bodyPr/>
        <a:lstStyle/>
        <a:p>
          <a:endParaRPr lang="es-BO"/>
        </a:p>
      </dgm:t>
    </dgm:pt>
    <dgm:pt modelId="{70356E7D-793A-4B2E-981E-853AC19F03C9}">
      <dgm:prSet phldrT="[Texto]" phldr="1"/>
      <dgm:spPr>
        <a:blipFill rotWithShape="0">
          <a:blip xmlns:r="http://schemas.openxmlformats.org/officeDocument/2006/relationships" r:embed="rId2"/>
          <a:stretch>
            <a:fillRect/>
          </a:stretch>
        </a:blipFill>
      </dgm:spPr>
      <dgm:t>
        <a:bodyPr/>
        <a:lstStyle/>
        <a:p>
          <a:endParaRPr lang="es-BO" dirty="0"/>
        </a:p>
      </dgm:t>
    </dgm:pt>
    <dgm:pt modelId="{716A7302-1621-401D-86EC-45A51A940A06}" type="parTrans" cxnId="{BF8289F2-EC3D-4132-819B-3135AFA005C1}">
      <dgm:prSet/>
      <dgm:spPr/>
      <dgm:t>
        <a:bodyPr/>
        <a:lstStyle/>
        <a:p>
          <a:endParaRPr lang="es-BO"/>
        </a:p>
      </dgm:t>
    </dgm:pt>
    <dgm:pt modelId="{166AB3AC-D9DD-4771-ABE9-389460B9DF60}" type="sibTrans" cxnId="{BF8289F2-EC3D-4132-819B-3135AFA005C1}">
      <dgm:prSet/>
      <dgm:spPr/>
      <dgm:t>
        <a:bodyPr/>
        <a:lstStyle/>
        <a:p>
          <a:endParaRPr lang="es-BO"/>
        </a:p>
      </dgm:t>
    </dgm:pt>
    <dgm:pt modelId="{CFB3B87C-813B-4CE2-ADEA-067CF0FCA1A3}">
      <dgm:prSet phldrT="[Texto]" phldr="1"/>
      <dgm:spPr>
        <a:blipFill rotWithShape="0">
          <a:blip xmlns:r="http://schemas.openxmlformats.org/officeDocument/2006/relationships" r:embed="rId3"/>
          <a:stretch>
            <a:fillRect/>
          </a:stretch>
        </a:blipFill>
      </dgm:spPr>
      <dgm:t>
        <a:bodyPr/>
        <a:lstStyle/>
        <a:p>
          <a:endParaRPr lang="es-BO" dirty="0"/>
        </a:p>
      </dgm:t>
    </dgm:pt>
    <dgm:pt modelId="{A591E25A-9A96-4537-95E2-281200CB8F90}" type="parTrans" cxnId="{3BBD8B9A-E889-42FF-81F8-ADC490239483}">
      <dgm:prSet/>
      <dgm:spPr/>
      <dgm:t>
        <a:bodyPr/>
        <a:lstStyle/>
        <a:p>
          <a:endParaRPr lang="es-BO"/>
        </a:p>
      </dgm:t>
    </dgm:pt>
    <dgm:pt modelId="{E7D897F4-45BF-43AC-97B0-AE5A3EE65083}" type="sibTrans" cxnId="{3BBD8B9A-E889-42FF-81F8-ADC490239483}">
      <dgm:prSet/>
      <dgm:spPr/>
      <dgm:t>
        <a:bodyPr/>
        <a:lstStyle/>
        <a:p>
          <a:endParaRPr lang="es-BO"/>
        </a:p>
      </dgm:t>
    </dgm:pt>
    <dgm:pt modelId="{507F23EA-43BC-4833-A09A-0625384CFF3B}" type="pres">
      <dgm:prSet presAssocID="{171AC9C8-7DEB-4D42-81CA-4103D215F654}" presName="compositeShape" presStyleCnt="0">
        <dgm:presLayoutVars>
          <dgm:chMax val="7"/>
          <dgm:dir/>
          <dgm:resizeHandles val="exact"/>
        </dgm:presLayoutVars>
      </dgm:prSet>
      <dgm:spPr/>
    </dgm:pt>
    <dgm:pt modelId="{D49B042C-0747-4198-81A2-ED5C501385E2}" type="pres">
      <dgm:prSet presAssocID="{BB44A2A4-E102-4ECF-B6D3-9E301C54DAAC}" presName="circ1" presStyleLbl="vennNode1" presStyleIdx="0" presStyleCnt="3" custLinFactNeighborY="-4861"/>
      <dgm:spPr/>
      <dgm:t>
        <a:bodyPr/>
        <a:lstStyle/>
        <a:p>
          <a:endParaRPr lang="es-BO"/>
        </a:p>
      </dgm:t>
    </dgm:pt>
    <dgm:pt modelId="{BAE5EE0A-20A8-4D19-87A0-346342C7EF27}" type="pres">
      <dgm:prSet presAssocID="{BB44A2A4-E102-4ECF-B6D3-9E301C54DAAC}" presName="circ1Tx" presStyleLbl="revTx" presStyleIdx="0" presStyleCnt="0">
        <dgm:presLayoutVars>
          <dgm:chMax val="0"/>
          <dgm:chPref val="0"/>
          <dgm:bulletEnabled val="1"/>
        </dgm:presLayoutVars>
      </dgm:prSet>
      <dgm:spPr/>
      <dgm:t>
        <a:bodyPr/>
        <a:lstStyle/>
        <a:p>
          <a:endParaRPr lang="es-BO"/>
        </a:p>
      </dgm:t>
    </dgm:pt>
    <dgm:pt modelId="{1B93794D-4CD2-4771-94A2-A9057B76B59F}" type="pres">
      <dgm:prSet presAssocID="{70356E7D-793A-4B2E-981E-853AC19F03C9}" presName="circ2" presStyleLbl="vennNode1" presStyleIdx="1" presStyleCnt="3" custLinFactNeighborX="15899"/>
      <dgm:spPr/>
      <dgm:t>
        <a:bodyPr/>
        <a:lstStyle/>
        <a:p>
          <a:endParaRPr lang="es-BO"/>
        </a:p>
      </dgm:t>
    </dgm:pt>
    <dgm:pt modelId="{018D90E6-9A7B-41BD-BCD1-00945BBEB23F}" type="pres">
      <dgm:prSet presAssocID="{70356E7D-793A-4B2E-981E-853AC19F03C9}" presName="circ2Tx" presStyleLbl="revTx" presStyleIdx="0" presStyleCnt="0">
        <dgm:presLayoutVars>
          <dgm:chMax val="0"/>
          <dgm:chPref val="0"/>
          <dgm:bulletEnabled val="1"/>
        </dgm:presLayoutVars>
      </dgm:prSet>
      <dgm:spPr/>
      <dgm:t>
        <a:bodyPr/>
        <a:lstStyle/>
        <a:p>
          <a:endParaRPr lang="es-BO"/>
        </a:p>
      </dgm:t>
    </dgm:pt>
    <dgm:pt modelId="{34EE4387-1099-4D25-BE81-705468A490F0}" type="pres">
      <dgm:prSet presAssocID="{CFB3B87C-813B-4CE2-ADEA-067CF0FCA1A3}" presName="circ3" presStyleLbl="vennNode1" presStyleIdx="2" presStyleCnt="3" custLinFactNeighborX="-6972"/>
      <dgm:spPr/>
      <dgm:t>
        <a:bodyPr/>
        <a:lstStyle/>
        <a:p>
          <a:endParaRPr lang="es-BO"/>
        </a:p>
      </dgm:t>
    </dgm:pt>
    <dgm:pt modelId="{40DE2708-4A10-4A2A-8FC7-947AE731E512}" type="pres">
      <dgm:prSet presAssocID="{CFB3B87C-813B-4CE2-ADEA-067CF0FCA1A3}" presName="circ3Tx" presStyleLbl="revTx" presStyleIdx="0" presStyleCnt="0">
        <dgm:presLayoutVars>
          <dgm:chMax val="0"/>
          <dgm:chPref val="0"/>
          <dgm:bulletEnabled val="1"/>
        </dgm:presLayoutVars>
      </dgm:prSet>
      <dgm:spPr/>
      <dgm:t>
        <a:bodyPr/>
        <a:lstStyle/>
        <a:p>
          <a:endParaRPr lang="es-BO"/>
        </a:p>
      </dgm:t>
    </dgm:pt>
  </dgm:ptLst>
  <dgm:cxnLst>
    <dgm:cxn modelId="{68F05F78-51E5-455E-B1E8-78274E587E55}" type="presOf" srcId="{171AC9C8-7DEB-4D42-81CA-4103D215F654}" destId="{507F23EA-43BC-4833-A09A-0625384CFF3B}" srcOrd="0" destOrd="0" presId="urn:microsoft.com/office/officeart/2005/8/layout/venn1"/>
    <dgm:cxn modelId="{DFF51DEF-10D1-4FD9-88B4-4CF91D3A109F}" type="presOf" srcId="{BB44A2A4-E102-4ECF-B6D3-9E301C54DAAC}" destId="{BAE5EE0A-20A8-4D19-87A0-346342C7EF27}" srcOrd="1" destOrd="0" presId="urn:microsoft.com/office/officeart/2005/8/layout/venn1"/>
    <dgm:cxn modelId="{708B32F7-A695-499C-8D42-EFCB959A350E}" type="presOf" srcId="{CFB3B87C-813B-4CE2-ADEA-067CF0FCA1A3}" destId="{34EE4387-1099-4D25-BE81-705468A490F0}" srcOrd="0" destOrd="0" presId="urn:microsoft.com/office/officeart/2005/8/layout/venn1"/>
    <dgm:cxn modelId="{E79C8E1C-6500-4F5B-AB16-DF83C7BCFF63}" type="presOf" srcId="{CFB3B87C-813B-4CE2-ADEA-067CF0FCA1A3}" destId="{40DE2708-4A10-4A2A-8FC7-947AE731E512}" srcOrd="1" destOrd="0" presId="urn:microsoft.com/office/officeart/2005/8/layout/venn1"/>
    <dgm:cxn modelId="{6788B8A3-6EE9-4D4D-AEC5-9DEBE2D0E49A}" srcId="{171AC9C8-7DEB-4D42-81CA-4103D215F654}" destId="{BB44A2A4-E102-4ECF-B6D3-9E301C54DAAC}" srcOrd="0" destOrd="0" parTransId="{C31D1AFC-B23A-4E44-8ACF-F6CB47903696}" sibTransId="{94B0E2D2-E8FB-44F1-BF77-859B9534DDDE}"/>
    <dgm:cxn modelId="{3BBD8B9A-E889-42FF-81F8-ADC490239483}" srcId="{171AC9C8-7DEB-4D42-81CA-4103D215F654}" destId="{CFB3B87C-813B-4CE2-ADEA-067CF0FCA1A3}" srcOrd="2" destOrd="0" parTransId="{A591E25A-9A96-4537-95E2-281200CB8F90}" sibTransId="{E7D897F4-45BF-43AC-97B0-AE5A3EE65083}"/>
    <dgm:cxn modelId="{F3BCE0D4-4D02-441F-895B-34BA7DB44326}" type="presOf" srcId="{70356E7D-793A-4B2E-981E-853AC19F03C9}" destId="{1B93794D-4CD2-4771-94A2-A9057B76B59F}" srcOrd="0" destOrd="0" presId="urn:microsoft.com/office/officeart/2005/8/layout/venn1"/>
    <dgm:cxn modelId="{BF8289F2-EC3D-4132-819B-3135AFA005C1}" srcId="{171AC9C8-7DEB-4D42-81CA-4103D215F654}" destId="{70356E7D-793A-4B2E-981E-853AC19F03C9}" srcOrd="1" destOrd="0" parTransId="{716A7302-1621-401D-86EC-45A51A940A06}" sibTransId="{166AB3AC-D9DD-4771-ABE9-389460B9DF60}"/>
    <dgm:cxn modelId="{2BDBE483-819C-41B6-982A-C09574981752}" type="presOf" srcId="{BB44A2A4-E102-4ECF-B6D3-9E301C54DAAC}" destId="{D49B042C-0747-4198-81A2-ED5C501385E2}" srcOrd="0" destOrd="0" presId="urn:microsoft.com/office/officeart/2005/8/layout/venn1"/>
    <dgm:cxn modelId="{4765C424-B4D3-4EEC-A91F-182787801F35}" type="presOf" srcId="{70356E7D-793A-4B2E-981E-853AC19F03C9}" destId="{018D90E6-9A7B-41BD-BCD1-00945BBEB23F}" srcOrd="1" destOrd="0" presId="urn:microsoft.com/office/officeart/2005/8/layout/venn1"/>
    <dgm:cxn modelId="{11A27BD0-B45E-4591-9B2E-A917CF2BDA76}" type="presParOf" srcId="{507F23EA-43BC-4833-A09A-0625384CFF3B}" destId="{D49B042C-0747-4198-81A2-ED5C501385E2}" srcOrd="0" destOrd="0" presId="urn:microsoft.com/office/officeart/2005/8/layout/venn1"/>
    <dgm:cxn modelId="{3E0D3F5F-9129-4776-BC47-4D7BFE361F13}" type="presParOf" srcId="{507F23EA-43BC-4833-A09A-0625384CFF3B}" destId="{BAE5EE0A-20A8-4D19-87A0-346342C7EF27}" srcOrd="1" destOrd="0" presId="urn:microsoft.com/office/officeart/2005/8/layout/venn1"/>
    <dgm:cxn modelId="{55EC02E2-C091-4657-9140-9DFB37CBC58A}" type="presParOf" srcId="{507F23EA-43BC-4833-A09A-0625384CFF3B}" destId="{1B93794D-4CD2-4771-94A2-A9057B76B59F}" srcOrd="2" destOrd="0" presId="urn:microsoft.com/office/officeart/2005/8/layout/venn1"/>
    <dgm:cxn modelId="{960C4C43-7F75-4F85-92C8-EC01221804D7}" type="presParOf" srcId="{507F23EA-43BC-4833-A09A-0625384CFF3B}" destId="{018D90E6-9A7B-41BD-BCD1-00945BBEB23F}" srcOrd="3" destOrd="0" presId="urn:microsoft.com/office/officeart/2005/8/layout/venn1"/>
    <dgm:cxn modelId="{1A6D8838-71F0-4A15-B21C-33ABA7DA8E12}" type="presParOf" srcId="{507F23EA-43BC-4833-A09A-0625384CFF3B}" destId="{34EE4387-1099-4D25-BE81-705468A490F0}" srcOrd="4" destOrd="0" presId="urn:microsoft.com/office/officeart/2005/8/layout/venn1"/>
    <dgm:cxn modelId="{4B07E51B-8CDC-4F55-B756-535AE5A4E424}" type="presParOf" srcId="{507F23EA-43BC-4833-A09A-0625384CFF3B}" destId="{40DE2708-4A10-4A2A-8FC7-947AE731E512}"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5F25B2-796A-463E-AD7B-22A073EE2905}" type="doc">
      <dgm:prSet loTypeId="urn:microsoft.com/office/officeart/2005/8/layout/hProcess9" loCatId="process" qsTypeId="urn:microsoft.com/office/officeart/2005/8/quickstyle/3d1" qsCatId="3D" csTypeId="urn:microsoft.com/office/officeart/2005/8/colors/colorful1" csCatId="colorful" phldr="1"/>
      <dgm:spPr/>
      <dgm:t>
        <a:bodyPr/>
        <a:lstStyle/>
        <a:p>
          <a:endParaRPr lang="es-BO"/>
        </a:p>
      </dgm:t>
    </dgm:pt>
    <dgm:pt modelId="{2B6246C5-8DF9-46D8-85FD-6AF8CC250775}">
      <dgm:prSet custT="1"/>
      <dgm:spPr/>
      <dgm:t>
        <a:bodyPr/>
        <a:lstStyle/>
        <a:p>
          <a:pPr rtl="0"/>
          <a:r>
            <a:rPr lang="es-BO" sz="1400" b="1" dirty="0" smtClean="0"/>
            <a:t>Carrera catalogada como “para varones”</a:t>
          </a:r>
          <a:endParaRPr lang="es-BO" sz="1400" b="1" dirty="0"/>
        </a:p>
      </dgm:t>
    </dgm:pt>
    <dgm:pt modelId="{AAFFF1C3-0517-468F-B31C-5E93546D700C}" type="parTrans" cxnId="{FD6B1BC2-E320-41B9-97A1-EDBA7E8F6657}">
      <dgm:prSet/>
      <dgm:spPr/>
      <dgm:t>
        <a:bodyPr/>
        <a:lstStyle/>
        <a:p>
          <a:endParaRPr lang="es-BO"/>
        </a:p>
      </dgm:t>
    </dgm:pt>
    <dgm:pt modelId="{DDF5A90E-FE79-4311-8A19-53D6D6B1E395}" type="sibTrans" cxnId="{FD6B1BC2-E320-41B9-97A1-EDBA7E8F6657}">
      <dgm:prSet/>
      <dgm:spPr/>
      <dgm:t>
        <a:bodyPr/>
        <a:lstStyle/>
        <a:p>
          <a:endParaRPr lang="es-BO"/>
        </a:p>
      </dgm:t>
    </dgm:pt>
    <dgm:pt modelId="{0F0C5E67-8A18-4C7D-BA23-3D99F8CE9916}">
      <dgm:prSet custT="1"/>
      <dgm:spPr/>
      <dgm:t>
        <a:bodyPr/>
        <a:lstStyle/>
        <a:p>
          <a:pPr rtl="0"/>
          <a:r>
            <a:rPr lang="es-BO" sz="1400" b="1" dirty="0" smtClean="0"/>
            <a:t>El Sector Eléctrico Boliviano ha sido casi de exclusivo ejercicio de profesionales varones</a:t>
          </a:r>
          <a:endParaRPr lang="es-BO" sz="1400" b="1" dirty="0"/>
        </a:p>
      </dgm:t>
    </dgm:pt>
    <dgm:pt modelId="{10256205-DB41-4E5A-85F0-31D2A23EFC3E}" type="parTrans" cxnId="{EECA6EA4-4456-48AA-B053-C807CDEE8ADA}">
      <dgm:prSet/>
      <dgm:spPr/>
      <dgm:t>
        <a:bodyPr/>
        <a:lstStyle/>
        <a:p>
          <a:endParaRPr lang="es-BO"/>
        </a:p>
      </dgm:t>
    </dgm:pt>
    <dgm:pt modelId="{32D3CD11-2D9E-4874-BD9B-AE2926ABAE87}" type="sibTrans" cxnId="{EECA6EA4-4456-48AA-B053-C807CDEE8ADA}">
      <dgm:prSet/>
      <dgm:spPr/>
      <dgm:t>
        <a:bodyPr/>
        <a:lstStyle/>
        <a:p>
          <a:endParaRPr lang="es-BO"/>
        </a:p>
      </dgm:t>
    </dgm:pt>
    <dgm:pt modelId="{34EBC0DB-320F-48D9-82F8-65529169F02A}">
      <dgm:prSet custT="1"/>
      <dgm:spPr/>
      <dgm:t>
        <a:bodyPr/>
        <a:lstStyle/>
        <a:p>
          <a:pPr rtl="0"/>
          <a:r>
            <a:rPr lang="es-BO" sz="1400" b="1" dirty="0" smtClean="0"/>
            <a:t>En la última década se ha evidenciado presencia activa de profesionales mujeres en este Sector</a:t>
          </a:r>
          <a:endParaRPr lang="es-BO" sz="1400" b="1" dirty="0"/>
        </a:p>
      </dgm:t>
    </dgm:pt>
    <dgm:pt modelId="{569686F0-0AAA-4BF5-A2DE-59AC196502D0}" type="parTrans" cxnId="{6C9C0710-E4AD-441A-AF4C-12EF528C0B6D}">
      <dgm:prSet/>
      <dgm:spPr/>
      <dgm:t>
        <a:bodyPr/>
        <a:lstStyle/>
        <a:p>
          <a:endParaRPr lang="es-BO"/>
        </a:p>
      </dgm:t>
    </dgm:pt>
    <dgm:pt modelId="{4AD9C422-7709-4EEE-BCE0-E3817CF67165}" type="sibTrans" cxnId="{6C9C0710-E4AD-441A-AF4C-12EF528C0B6D}">
      <dgm:prSet/>
      <dgm:spPr/>
      <dgm:t>
        <a:bodyPr/>
        <a:lstStyle/>
        <a:p>
          <a:endParaRPr lang="es-BO"/>
        </a:p>
      </dgm:t>
    </dgm:pt>
    <dgm:pt modelId="{7E167109-628E-476A-8D1A-823C200FE957}">
      <dgm:prSet custT="1"/>
      <dgm:spPr/>
      <dgm:t>
        <a:bodyPr/>
        <a:lstStyle/>
        <a:p>
          <a:pPr rtl="0"/>
          <a:r>
            <a:rPr lang="es-BO" sz="1400" b="1" dirty="0" smtClean="0"/>
            <a:t>Existen Necesidades  en las que</a:t>
          </a:r>
        </a:p>
        <a:p>
          <a:pPr rtl="0"/>
          <a:r>
            <a:rPr lang="es-BO" sz="1400" b="1" dirty="0" smtClean="0"/>
            <a:t>se puede ayudar</a:t>
          </a:r>
          <a:endParaRPr lang="es-BO" sz="1400" b="1" dirty="0"/>
        </a:p>
      </dgm:t>
    </dgm:pt>
    <dgm:pt modelId="{46E17DFD-A273-4947-876C-00427903DC9F}" type="parTrans" cxnId="{1CF02574-8B41-4F63-B3F3-7315799C732D}">
      <dgm:prSet/>
      <dgm:spPr/>
      <dgm:t>
        <a:bodyPr/>
        <a:lstStyle/>
        <a:p>
          <a:endParaRPr lang="es-BO"/>
        </a:p>
      </dgm:t>
    </dgm:pt>
    <dgm:pt modelId="{D8F2B8B8-0F55-4CCF-84D1-EB079512A2AC}" type="sibTrans" cxnId="{1CF02574-8B41-4F63-B3F3-7315799C732D}">
      <dgm:prSet/>
      <dgm:spPr/>
      <dgm:t>
        <a:bodyPr/>
        <a:lstStyle/>
        <a:p>
          <a:endParaRPr lang="es-BO"/>
        </a:p>
      </dgm:t>
    </dgm:pt>
    <dgm:pt modelId="{E73AF6D4-3296-4F1F-99AF-E6BA50A9CB2E}">
      <dgm:prSet custT="1"/>
      <dgm:spPr/>
      <dgm:t>
        <a:bodyPr/>
        <a:lstStyle/>
        <a:p>
          <a:pPr rtl="0"/>
          <a:r>
            <a:rPr lang="es-BO" sz="1400" b="1" dirty="0" smtClean="0"/>
            <a:t>Guiar a la ingeniera Electricista basándose en su desarrollo académico, profesional y personal, consecuentemente reflejar el beneficio en la sociedad</a:t>
          </a:r>
          <a:r>
            <a:rPr lang="es-BO" sz="1400" dirty="0" smtClean="0"/>
            <a:t>.</a:t>
          </a:r>
          <a:endParaRPr lang="es-BO" sz="1400" b="1" dirty="0"/>
        </a:p>
      </dgm:t>
    </dgm:pt>
    <dgm:pt modelId="{8D336C77-B98C-4F42-A15E-1DAE9C1D8E78}" type="parTrans" cxnId="{F7487D73-E17E-4AA9-99B4-EB1BD8A9EB95}">
      <dgm:prSet/>
      <dgm:spPr/>
      <dgm:t>
        <a:bodyPr/>
        <a:lstStyle/>
        <a:p>
          <a:endParaRPr lang="es-BO"/>
        </a:p>
      </dgm:t>
    </dgm:pt>
    <dgm:pt modelId="{A5CA6D5D-D161-4B91-A865-16891F6079C8}" type="sibTrans" cxnId="{F7487D73-E17E-4AA9-99B4-EB1BD8A9EB95}">
      <dgm:prSet/>
      <dgm:spPr/>
      <dgm:t>
        <a:bodyPr/>
        <a:lstStyle/>
        <a:p>
          <a:endParaRPr lang="es-BO"/>
        </a:p>
      </dgm:t>
    </dgm:pt>
    <dgm:pt modelId="{C33BDC11-3F09-4FEB-BE3B-6ECD3A634909}" type="pres">
      <dgm:prSet presAssocID="{FA5F25B2-796A-463E-AD7B-22A073EE2905}" presName="CompostProcess" presStyleCnt="0">
        <dgm:presLayoutVars>
          <dgm:dir/>
          <dgm:resizeHandles val="exact"/>
        </dgm:presLayoutVars>
      </dgm:prSet>
      <dgm:spPr/>
      <dgm:t>
        <a:bodyPr/>
        <a:lstStyle/>
        <a:p>
          <a:endParaRPr lang="es-BO"/>
        </a:p>
      </dgm:t>
    </dgm:pt>
    <dgm:pt modelId="{1B1C0F15-57C8-434D-B585-F4C247EDE3BC}" type="pres">
      <dgm:prSet presAssocID="{FA5F25B2-796A-463E-AD7B-22A073EE2905}" presName="arrow" presStyleLbl="bgShp" presStyleIdx="0" presStyleCnt="1" custScaleX="112341"/>
      <dgm:spPr/>
    </dgm:pt>
    <dgm:pt modelId="{4A7CFDD5-56C0-400A-B0B7-0F6FD3D09E33}" type="pres">
      <dgm:prSet presAssocID="{FA5F25B2-796A-463E-AD7B-22A073EE2905}" presName="linearProcess" presStyleCnt="0"/>
      <dgm:spPr/>
    </dgm:pt>
    <dgm:pt modelId="{EA1A80B4-B180-4B05-9B75-C93E1661B8AB}" type="pres">
      <dgm:prSet presAssocID="{2B6246C5-8DF9-46D8-85FD-6AF8CC250775}" presName="textNode" presStyleLbl="node1" presStyleIdx="0" presStyleCnt="5">
        <dgm:presLayoutVars>
          <dgm:bulletEnabled val="1"/>
        </dgm:presLayoutVars>
      </dgm:prSet>
      <dgm:spPr/>
      <dgm:t>
        <a:bodyPr/>
        <a:lstStyle/>
        <a:p>
          <a:endParaRPr lang="es-BO"/>
        </a:p>
      </dgm:t>
    </dgm:pt>
    <dgm:pt modelId="{16414431-EFFA-40FE-905F-A8AA900171BB}" type="pres">
      <dgm:prSet presAssocID="{DDF5A90E-FE79-4311-8A19-53D6D6B1E395}" presName="sibTrans" presStyleCnt="0"/>
      <dgm:spPr/>
    </dgm:pt>
    <dgm:pt modelId="{A22367A6-3E8D-4AC5-B07E-6BB91233A158}" type="pres">
      <dgm:prSet presAssocID="{0F0C5E67-8A18-4C7D-BA23-3D99F8CE9916}" presName="textNode" presStyleLbl="node1" presStyleIdx="1" presStyleCnt="5">
        <dgm:presLayoutVars>
          <dgm:bulletEnabled val="1"/>
        </dgm:presLayoutVars>
      </dgm:prSet>
      <dgm:spPr/>
      <dgm:t>
        <a:bodyPr/>
        <a:lstStyle/>
        <a:p>
          <a:endParaRPr lang="es-BO"/>
        </a:p>
      </dgm:t>
    </dgm:pt>
    <dgm:pt modelId="{1274409F-BC96-4606-A367-0B760902608C}" type="pres">
      <dgm:prSet presAssocID="{32D3CD11-2D9E-4874-BD9B-AE2926ABAE87}" presName="sibTrans" presStyleCnt="0"/>
      <dgm:spPr/>
    </dgm:pt>
    <dgm:pt modelId="{DCA15153-1514-4FFC-B3AD-2414BBD98D38}" type="pres">
      <dgm:prSet presAssocID="{34EBC0DB-320F-48D9-82F8-65529169F02A}" presName="textNode" presStyleLbl="node1" presStyleIdx="2" presStyleCnt="5">
        <dgm:presLayoutVars>
          <dgm:bulletEnabled val="1"/>
        </dgm:presLayoutVars>
      </dgm:prSet>
      <dgm:spPr/>
      <dgm:t>
        <a:bodyPr/>
        <a:lstStyle/>
        <a:p>
          <a:endParaRPr lang="es-BO"/>
        </a:p>
      </dgm:t>
    </dgm:pt>
    <dgm:pt modelId="{90C4E26E-3D80-4F57-8076-09178293C9D1}" type="pres">
      <dgm:prSet presAssocID="{4AD9C422-7709-4EEE-BCE0-E3817CF67165}" presName="sibTrans" presStyleCnt="0"/>
      <dgm:spPr/>
    </dgm:pt>
    <dgm:pt modelId="{06E64BCB-723A-456E-93E4-6B2AFF4ED172}" type="pres">
      <dgm:prSet presAssocID="{7E167109-628E-476A-8D1A-823C200FE957}" presName="textNode" presStyleLbl="node1" presStyleIdx="3" presStyleCnt="5">
        <dgm:presLayoutVars>
          <dgm:bulletEnabled val="1"/>
        </dgm:presLayoutVars>
      </dgm:prSet>
      <dgm:spPr/>
      <dgm:t>
        <a:bodyPr/>
        <a:lstStyle/>
        <a:p>
          <a:endParaRPr lang="es-BO"/>
        </a:p>
      </dgm:t>
    </dgm:pt>
    <dgm:pt modelId="{9AFD12D3-F038-4022-B847-F61ED9B378F6}" type="pres">
      <dgm:prSet presAssocID="{D8F2B8B8-0F55-4CCF-84D1-EB079512A2AC}" presName="sibTrans" presStyleCnt="0"/>
      <dgm:spPr/>
    </dgm:pt>
    <dgm:pt modelId="{D00ABD7F-B096-47D4-AE63-4BC62F8BE2CB}" type="pres">
      <dgm:prSet presAssocID="{E73AF6D4-3296-4F1F-99AF-E6BA50A9CB2E}" presName="textNode" presStyleLbl="node1" presStyleIdx="4" presStyleCnt="5" custScaleX="126723" custScaleY="117116">
        <dgm:presLayoutVars>
          <dgm:bulletEnabled val="1"/>
        </dgm:presLayoutVars>
      </dgm:prSet>
      <dgm:spPr/>
      <dgm:t>
        <a:bodyPr/>
        <a:lstStyle/>
        <a:p>
          <a:endParaRPr lang="es-BO"/>
        </a:p>
      </dgm:t>
    </dgm:pt>
  </dgm:ptLst>
  <dgm:cxnLst>
    <dgm:cxn modelId="{E7F77597-4B64-48E4-862D-1EABA647486F}" type="presOf" srcId="{E73AF6D4-3296-4F1F-99AF-E6BA50A9CB2E}" destId="{D00ABD7F-B096-47D4-AE63-4BC62F8BE2CB}" srcOrd="0" destOrd="0" presId="urn:microsoft.com/office/officeart/2005/8/layout/hProcess9"/>
    <dgm:cxn modelId="{2359E62B-6EBE-4621-8C2A-325BC79BCD9F}" type="presOf" srcId="{7E167109-628E-476A-8D1A-823C200FE957}" destId="{06E64BCB-723A-456E-93E4-6B2AFF4ED172}" srcOrd="0" destOrd="0" presId="urn:microsoft.com/office/officeart/2005/8/layout/hProcess9"/>
    <dgm:cxn modelId="{1CF02574-8B41-4F63-B3F3-7315799C732D}" srcId="{FA5F25B2-796A-463E-AD7B-22A073EE2905}" destId="{7E167109-628E-476A-8D1A-823C200FE957}" srcOrd="3" destOrd="0" parTransId="{46E17DFD-A273-4947-876C-00427903DC9F}" sibTransId="{D8F2B8B8-0F55-4CCF-84D1-EB079512A2AC}"/>
    <dgm:cxn modelId="{FD6B1BC2-E320-41B9-97A1-EDBA7E8F6657}" srcId="{FA5F25B2-796A-463E-AD7B-22A073EE2905}" destId="{2B6246C5-8DF9-46D8-85FD-6AF8CC250775}" srcOrd="0" destOrd="0" parTransId="{AAFFF1C3-0517-468F-B31C-5E93546D700C}" sibTransId="{DDF5A90E-FE79-4311-8A19-53D6D6B1E395}"/>
    <dgm:cxn modelId="{EECA6EA4-4456-48AA-B053-C807CDEE8ADA}" srcId="{FA5F25B2-796A-463E-AD7B-22A073EE2905}" destId="{0F0C5E67-8A18-4C7D-BA23-3D99F8CE9916}" srcOrd="1" destOrd="0" parTransId="{10256205-DB41-4E5A-85F0-31D2A23EFC3E}" sibTransId="{32D3CD11-2D9E-4874-BD9B-AE2926ABAE87}"/>
    <dgm:cxn modelId="{6C9C0710-E4AD-441A-AF4C-12EF528C0B6D}" srcId="{FA5F25B2-796A-463E-AD7B-22A073EE2905}" destId="{34EBC0DB-320F-48D9-82F8-65529169F02A}" srcOrd="2" destOrd="0" parTransId="{569686F0-0AAA-4BF5-A2DE-59AC196502D0}" sibTransId="{4AD9C422-7709-4EEE-BCE0-E3817CF67165}"/>
    <dgm:cxn modelId="{51B2C35A-46FF-419A-A468-559B4E0D1479}" type="presOf" srcId="{34EBC0DB-320F-48D9-82F8-65529169F02A}" destId="{DCA15153-1514-4FFC-B3AD-2414BBD98D38}" srcOrd="0" destOrd="0" presId="urn:microsoft.com/office/officeart/2005/8/layout/hProcess9"/>
    <dgm:cxn modelId="{F7487D73-E17E-4AA9-99B4-EB1BD8A9EB95}" srcId="{FA5F25B2-796A-463E-AD7B-22A073EE2905}" destId="{E73AF6D4-3296-4F1F-99AF-E6BA50A9CB2E}" srcOrd="4" destOrd="0" parTransId="{8D336C77-B98C-4F42-A15E-1DAE9C1D8E78}" sibTransId="{A5CA6D5D-D161-4B91-A865-16891F6079C8}"/>
    <dgm:cxn modelId="{0AA0BF6B-5A9E-4DCA-977A-AE4AB123E094}" type="presOf" srcId="{0F0C5E67-8A18-4C7D-BA23-3D99F8CE9916}" destId="{A22367A6-3E8D-4AC5-B07E-6BB91233A158}" srcOrd="0" destOrd="0" presId="urn:microsoft.com/office/officeart/2005/8/layout/hProcess9"/>
    <dgm:cxn modelId="{450B6608-37AB-4281-8491-5A367D722CF1}" type="presOf" srcId="{2B6246C5-8DF9-46D8-85FD-6AF8CC250775}" destId="{EA1A80B4-B180-4B05-9B75-C93E1661B8AB}" srcOrd="0" destOrd="0" presId="urn:microsoft.com/office/officeart/2005/8/layout/hProcess9"/>
    <dgm:cxn modelId="{BD13EE88-1C6A-4B3F-9677-063F4A95C674}" type="presOf" srcId="{FA5F25B2-796A-463E-AD7B-22A073EE2905}" destId="{C33BDC11-3F09-4FEB-BE3B-6ECD3A634909}" srcOrd="0" destOrd="0" presId="urn:microsoft.com/office/officeart/2005/8/layout/hProcess9"/>
    <dgm:cxn modelId="{D557D7B0-FB02-4669-880D-07C18C57FAC6}" type="presParOf" srcId="{C33BDC11-3F09-4FEB-BE3B-6ECD3A634909}" destId="{1B1C0F15-57C8-434D-B585-F4C247EDE3BC}" srcOrd="0" destOrd="0" presId="urn:microsoft.com/office/officeart/2005/8/layout/hProcess9"/>
    <dgm:cxn modelId="{E2AB4B61-EC35-4E82-9B31-316FEF6036F9}" type="presParOf" srcId="{C33BDC11-3F09-4FEB-BE3B-6ECD3A634909}" destId="{4A7CFDD5-56C0-400A-B0B7-0F6FD3D09E33}" srcOrd="1" destOrd="0" presId="urn:microsoft.com/office/officeart/2005/8/layout/hProcess9"/>
    <dgm:cxn modelId="{7C1D63D4-C7C7-424B-8722-8E1293ABC727}" type="presParOf" srcId="{4A7CFDD5-56C0-400A-B0B7-0F6FD3D09E33}" destId="{EA1A80B4-B180-4B05-9B75-C93E1661B8AB}" srcOrd="0" destOrd="0" presId="urn:microsoft.com/office/officeart/2005/8/layout/hProcess9"/>
    <dgm:cxn modelId="{14BC471C-BE7F-4AF7-9FAD-1C37D8676586}" type="presParOf" srcId="{4A7CFDD5-56C0-400A-B0B7-0F6FD3D09E33}" destId="{16414431-EFFA-40FE-905F-A8AA900171BB}" srcOrd="1" destOrd="0" presId="urn:microsoft.com/office/officeart/2005/8/layout/hProcess9"/>
    <dgm:cxn modelId="{FB9AFED5-594D-466D-A1F8-BDD675F5FFD1}" type="presParOf" srcId="{4A7CFDD5-56C0-400A-B0B7-0F6FD3D09E33}" destId="{A22367A6-3E8D-4AC5-B07E-6BB91233A158}" srcOrd="2" destOrd="0" presId="urn:microsoft.com/office/officeart/2005/8/layout/hProcess9"/>
    <dgm:cxn modelId="{E6DD870E-1586-4048-BFEC-8AE8F4FE7A49}" type="presParOf" srcId="{4A7CFDD5-56C0-400A-B0B7-0F6FD3D09E33}" destId="{1274409F-BC96-4606-A367-0B760902608C}" srcOrd="3" destOrd="0" presId="urn:microsoft.com/office/officeart/2005/8/layout/hProcess9"/>
    <dgm:cxn modelId="{EA050BA7-558D-44BE-8D60-9A074142C686}" type="presParOf" srcId="{4A7CFDD5-56C0-400A-B0B7-0F6FD3D09E33}" destId="{DCA15153-1514-4FFC-B3AD-2414BBD98D38}" srcOrd="4" destOrd="0" presId="urn:microsoft.com/office/officeart/2005/8/layout/hProcess9"/>
    <dgm:cxn modelId="{B854FE99-748F-4F20-9E91-98215D2D83E6}" type="presParOf" srcId="{4A7CFDD5-56C0-400A-B0B7-0F6FD3D09E33}" destId="{90C4E26E-3D80-4F57-8076-09178293C9D1}" srcOrd="5" destOrd="0" presId="urn:microsoft.com/office/officeart/2005/8/layout/hProcess9"/>
    <dgm:cxn modelId="{2F665FBA-8D06-4B8C-B8B9-F81DAEB21491}" type="presParOf" srcId="{4A7CFDD5-56C0-400A-B0B7-0F6FD3D09E33}" destId="{06E64BCB-723A-456E-93E4-6B2AFF4ED172}" srcOrd="6" destOrd="0" presId="urn:microsoft.com/office/officeart/2005/8/layout/hProcess9"/>
    <dgm:cxn modelId="{49E997BB-E3A7-4929-8BA5-C41700A4B01B}" type="presParOf" srcId="{4A7CFDD5-56C0-400A-B0B7-0F6FD3D09E33}" destId="{9AFD12D3-F038-4022-B847-F61ED9B378F6}" srcOrd="7" destOrd="0" presId="urn:microsoft.com/office/officeart/2005/8/layout/hProcess9"/>
    <dgm:cxn modelId="{279D73B6-150F-4513-A8C0-654A06D0C646}" type="presParOf" srcId="{4A7CFDD5-56C0-400A-B0B7-0F6FD3D09E33}" destId="{D00ABD7F-B096-47D4-AE63-4BC62F8BE2CB}" srcOrd="8" destOrd="0" presId="urn:microsoft.com/office/officeart/2005/8/layout/hProcess9"/>
  </dgm:cxnLst>
  <dgm:bg>
    <a:noFill/>
    <a:effectLst>
      <a:glow rad="63500">
        <a:schemeClr val="accent6">
          <a:satMod val="175000"/>
          <a:alpha val="40000"/>
        </a:schemeClr>
      </a:glo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3D567A-138D-4B27-841D-0B93FB9E8AFA}" type="doc">
      <dgm:prSet loTypeId="urn:microsoft.com/office/officeart/2005/8/layout/radial2" loCatId="relationship" qsTypeId="urn:microsoft.com/office/officeart/2005/8/quickstyle/3d1" qsCatId="3D" csTypeId="urn:microsoft.com/office/officeart/2005/8/colors/colorful1" csCatId="colorful" phldr="1"/>
      <dgm:spPr/>
      <dgm:t>
        <a:bodyPr/>
        <a:lstStyle/>
        <a:p>
          <a:endParaRPr lang="es-BO"/>
        </a:p>
      </dgm:t>
    </dgm:pt>
    <dgm:pt modelId="{BD40216A-55C1-407E-9F19-12CD705DA571}">
      <dgm:prSet phldrT="[Texto]"/>
      <dgm:spPr/>
      <dgm:t>
        <a:bodyPr/>
        <a:lstStyle/>
        <a:p>
          <a:r>
            <a:rPr lang="es-BO" b="1" dirty="0" smtClean="0"/>
            <a:t>Familia</a:t>
          </a:r>
          <a:endParaRPr lang="es-BO" b="1" dirty="0"/>
        </a:p>
      </dgm:t>
    </dgm:pt>
    <dgm:pt modelId="{F642CCA6-A7A3-4407-8A38-33DCAB3BFB94}" type="parTrans" cxnId="{58D6ABA6-F625-42CE-84C5-99C84C8A028D}">
      <dgm:prSet/>
      <dgm:spPr/>
      <dgm:t>
        <a:bodyPr/>
        <a:lstStyle/>
        <a:p>
          <a:endParaRPr lang="es-BO"/>
        </a:p>
      </dgm:t>
    </dgm:pt>
    <dgm:pt modelId="{2AF4DE0E-75A9-4548-BE10-402B827041D8}" type="sibTrans" cxnId="{58D6ABA6-F625-42CE-84C5-99C84C8A028D}">
      <dgm:prSet/>
      <dgm:spPr/>
      <dgm:t>
        <a:bodyPr/>
        <a:lstStyle/>
        <a:p>
          <a:endParaRPr lang="es-BO"/>
        </a:p>
      </dgm:t>
    </dgm:pt>
    <dgm:pt modelId="{3710BF34-2490-49EA-92D4-43BCC0A80C1F}">
      <dgm:prSet phldrT="[Texto]" custT="1"/>
      <dgm:spPr>
        <a:solidFill>
          <a:schemeClr val="accent3">
            <a:lumMod val="5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dgm:spPr>
      <dgm:t>
        <a:bodyPr/>
        <a:lstStyle/>
        <a:p>
          <a:r>
            <a:rPr lang="es-BO" sz="1600" b="1" dirty="0" smtClean="0">
              <a:solidFill>
                <a:srgbClr val="FFFF00"/>
              </a:solidFill>
            </a:rPr>
            <a:t>Cuidado, Valores y formación en los Hijos</a:t>
          </a:r>
          <a:endParaRPr lang="es-BO" sz="1600" b="1" dirty="0">
            <a:solidFill>
              <a:srgbClr val="FFFF00"/>
            </a:solidFill>
          </a:endParaRPr>
        </a:p>
      </dgm:t>
    </dgm:pt>
    <dgm:pt modelId="{90A67AEB-86C4-497A-A249-14097ACE81DD}" type="parTrans" cxnId="{E584EEEB-6C6F-4695-93BD-CB1686957A44}">
      <dgm:prSet/>
      <dgm:spPr/>
      <dgm:t>
        <a:bodyPr/>
        <a:lstStyle/>
        <a:p>
          <a:endParaRPr lang="es-BO"/>
        </a:p>
      </dgm:t>
    </dgm:pt>
    <dgm:pt modelId="{8CE26E2B-5E5B-4D24-99F4-8D7256DD07A0}" type="sibTrans" cxnId="{E584EEEB-6C6F-4695-93BD-CB1686957A44}">
      <dgm:prSet/>
      <dgm:spPr/>
      <dgm:t>
        <a:bodyPr/>
        <a:lstStyle/>
        <a:p>
          <a:endParaRPr lang="es-BO"/>
        </a:p>
      </dgm:t>
    </dgm:pt>
    <dgm:pt modelId="{9D0987BB-5A04-4C5B-9E76-00106F1526F0}">
      <dgm:prSet phldrT="[Texto]"/>
      <dgm:spPr/>
      <dgm:t>
        <a:bodyPr/>
        <a:lstStyle/>
        <a:p>
          <a:r>
            <a:rPr lang="es-BO" b="1" dirty="0" smtClean="0"/>
            <a:t>Trabajo - Estudios</a:t>
          </a:r>
          <a:endParaRPr lang="es-BO" b="1" dirty="0"/>
        </a:p>
      </dgm:t>
    </dgm:pt>
    <dgm:pt modelId="{51D4F09B-C804-4571-B0C5-926ADD8CFFE4}" type="parTrans" cxnId="{B99164CD-1EDE-4418-9690-0FC645580440}">
      <dgm:prSet/>
      <dgm:spPr/>
      <dgm:t>
        <a:bodyPr/>
        <a:lstStyle/>
        <a:p>
          <a:endParaRPr lang="es-BO"/>
        </a:p>
      </dgm:t>
    </dgm:pt>
    <dgm:pt modelId="{D167BF1B-AA69-44A4-A834-B153DCD9CA11}" type="sibTrans" cxnId="{B99164CD-1EDE-4418-9690-0FC645580440}">
      <dgm:prSet/>
      <dgm:spPr/>
      <dgm:t>
        <a:bodyPr/>
        <a:lstStyle/>
        <a:p>
          <a:endParaRPr lang="es-BO"/>
        </a:p>
      </dgm:t>
    </dgm:pt>
    <dgm:pt modelId="{A365D265-0BA5-4C19-801B-2F9CAE19F0C6}">
      <dgm:prSet phldrT="[Texto]" custT="1"/>
      <dgm:spPr>
        <a:solidFill>
          <a:schemeClr val="accent4">
            <a:lumMod val="75000"/>
          </a:schemeClr>
        </a:solidFill>
        <a:scene3d>
          <a:camera prst="orthographicFront"/>
          <a:lightRig rig="threePt" dir="t"/>
        </a:scene3d>
        <a:sp3d>
          <a:bevelT/>
        </a:sp3d>
      </dgm:spPr>
      <dgm:t>
        <a:bodyPr/>
        <a:lstStyle/>
        <a:p>
          <a:r>
            <a:rPr lang="es-BO" sz="1600" b="1" dirty="0" smtClean="0">
              <a:solidFill>
                <a:srgbClr val="FFFF00"/>
              </a:solidFill>
            </a:rPr>
            <a:t>Siempre trabajó dentro y/o fuera de casa</a:t>
          </a:r>
          <a:endParaRPr lang="es-BO" sz="1600" b="1" dirty="0">
            <a:solidFill>
              <a:srgbClr val="FFFF00"/>
            </a:solidFill>
          </a:endParaRPr>
        </a:p>
      </dgm:t>
    </dgm:pt>
    <dgm:pt modelId="{007F4369-A641-4ED2-91F9-198078FCF601}" type="parTrans" cxnId="{7DDAE985-0064-4DD8-9FAC-658BF9512415}">
      <dgm:prSet/>
      <dgm:spPr/>
      <dgm:t>
        <a:bodyPr/>
        <a:lstStyle/>
        <a:p>
          <a:endParaRPr lang="es-BO"/>
        </a:p>
      </dgm:t>
    </dgm:pt>
    <dgm:pt modelId="{DA1D4C0B-94C1-47D0-A721-7824F0E36A2F}" type="sibTrans" cxnId="{7DDAE985-0064-4DD8-9FAC-658BF9512415}">
      <dgm:prSet/>
      <dgm:spPr/>
      <dgm:t>
        <a:bodyPr/>
        <a:lstStyle/>
        <a:p>
          <a:endParaRPr lang="es-BO"/>
        </a:p>
      </dgm:t>
    </dgm:pt>
    <dgm:pt modelId="{7F4A9923-E798-4A47-BD57-C0D0045BB1D0}">
      <dgm:prSet phldrT="[Texto]"/>
      <dgm:spPr/>
      <dgm:t>
        <a:bodyPr/>
        <a:lstStyle/>
        <a:p>
          <a:r>
            <a:rPr lang="es-BO" b="1" dirty="0" smtClean="0"/>
            <a:t>Sociedad</a:t>
          </a:r>
          <a:endParaRPr lang="es-BO" b="1" dirty="0"/>
        </a:p>
      </dgm:t>
    </dgm:pt>
    <dgm:pt modelId="{78D72B44-73B7-4543-A277-C27039D0A16D}" type="parTrans" cxnId="{236B4ED1-A212-49B4-B357-B4049F7EA81E}">
      <dgm:prSet/>
      <dgm:spPr/>
      <dgm:t>
        <a:bodyPr/>
        <a:lstStyle/>
        <a:p>
          <a:endParaRPr lang="es-BO"/>
        </a:p>
      </dgm:t>
    </dgm:pt>
    <dgm:pt modelId="{BB51648D-5C47-43BD-9435-F586A6DFC153}" type="sibTrans" cxnId="{236B4ED1-A212-49B4-B357-B4049F7EA81E}">
      <dgm:prSet/>
      <dgm:spPr/>
      <dgm:t>
        <a:bodyPr/>
        <a:lstStyle/>
        <a:p>
          <a:endParaRPr lang="es-BO"/>
        </a:p>
      </dgm:t>
    </dgm:pt>
    <dgm:pt modelId="{AD341991-0011-4282-8EEB-4123A0259959}">
      <dgm:prSet phldrT="[Texto]"/>
      <dgm:spPr>
        <a:solidFill>
          <a:schemeClr val="tx2">
            <a:lumMod val="75000"/>
          </a:schemeClr>
        </a:solidFill>
        <a:scene3d>
          <a:camera prst="orthographicFront"/>
          <a:lightRig rig="threePt" dir="t"/>
        </a:scene3d>
        <a:sp3d>
          <a:bevelT/>
        </a:sp3d>
      </dgm:spPr>
      <dgm:t>
        <a:bodyPr/>
        <a:lstStyle/>
        <a:p>
          <a:r>
            <a:rPr lang="es-BO" b="1" dirty="0" smtClean="0">
              <a:solidFill>
                <a:schemeClr val="bg1"/>
              </a:solidFill>
            </a:rPr>
            <a:t>Aun cataloga erróneamente  trabajos exclusivos por género </a:t>
          </a:r>
          <a:endParaRPr lang="es-BO" b="1" dirty="0">
            <a:solidFill>
              <a:schemeClr val="bg1"/>
            </a:solidFill>
          </a:endParaRPr>
        </a:p>
      </dgm:t>
    </dgm:pt>
    <dgm:pt modelId="{E311A74F-B15B-47AF-B7B0-5D066F15B037}" type="parTrans" cxnId="{32BD366E-B542-4313-9DEB-DE97F4C3587D}">
      <dgm:prSet/>
      <dgm:spPr/>
      <dgm:t>
        <a:bodyPr/>
        <a:lstStyle/>
        <a:p>
          <a:endParaRPr lang="es-BO"/>
        </a:p>
      </dgm:t>
    </dgm:pt>
    <dgm:pt modelId="{C9E4276E-F233-4A17-866F-6F31B0265200}" type="sibTrans" cxnId="{32BD366E-B542-4313-9DEB-DE97F4C3587D}">
      <dgm:prSet/>
      <dgm:spPr/>
      <dgm:t>
        <a:bodyPr/>
        <a:lstStyle/>
        <a:p>
          <a:endParaRPr lang="es-BO"/>
        </a:p>
      </dgm:t>
    </dgm:pt>
    <dgm:pt modelId="{2C1D39F7-116A-429F-8665-A70018BBB69A}">
      <dgm:prSet phldrT="[Texto]"/>
      <dgm:spPr>
        <a:solidFill>
          <a:schemeClr val="tx2">
            <a:lumMod val="75000"/>
          </a:schemeClr>
        </a:solidFill>
        <a:scene3d>
          <a:camera prst="orthographicFront"/>
          <a:lightRig rig="threePt" dir="t"/>
        </a:scene3d>
        <a:sp3d>
          <a:bevelT/>
        </a:sp3d>
      </dgm:spPr>
      <dgm:t>
        <a:bodyPr/>
        <a:lstStyle/>
        <a:p>
          <a:r>
            <a:rPr lang="es-BO" b="1" dirty="0" smtClean="0">
              <a:solidFill>
                <a:schemeClr val="bg1"/>
              </a:solidFill>
            </a:rPr>
            <a:t>Riesgo de  retroceso: daño Medio Ambiente, delincuencia, corrupción</a:t>
          </a:r>
          <a:endParaRPr lang="es-BO" b="1" dirty="0">
            <a:solidFill>
              <a:schemeClr val="bg1"/>
            </a:solidFill>
          </a:endParaRPr>
        </a:p>
      </dgm:t>
    </dgm:pt>
    <dgm:pt modelId="{553B5980-10BA-4FF2-B5F2-14632047F915}" type="parTrans" cxnId="{82B3E661-ED81-4FF5-A636-F80867F48BE6}">
      <dgm:prSet/>
      <dgm:spPr/>
      <dgm:t>
        <a:bodyPr/>
        <a:lstStyle/>
        <a:p>
          <a:endParaRPr lang="es-BO"/>
        </a:p>
      </dgm:t>
    </dgm:pt>
    <dgm:pt modelId="{C3BBAE3D-C414-4D8F-9044-3380AFDF3D96}" type="sibTrans" cxnId="{82B3E661-ED81-4FF5-A636-F80867F48BE6}">
      <dgm:prSet/>
      <dgm:spPr/>
      <dgm:t>
        <a:bodyPr/>
        <a:lstStyle/>
        <a:p>
          <a:endParaRPr lang="es-BO"/>
        </a:p>
      </dgm:t>
    </dgm:pt>
    <dgm:pt modelId="{85D65467-514B-43CB-B5CA-0498C7FAF1E4}">
      <dgm:prSet phldrT="[Texto]" custT="1"/>
      <dgm:spPr>
        <a:solidFill>
          <a:schemeClr val="accent3">
            <a:lumMod val="5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dgm:spPr>
      <dgm:t>
        <a:bodyPr/>
        <a:lstStyle/>
        <a:p>
          <a:r>
            <a:rPr lang="es-BO" sz="1600" b="1" dirty="0" smtClean="0">
              <a:solidFill>
                <a:srgbClr val="FFFF00"/>
              </a:solidFill>
            </a:rPr>
            <a:t>Forma nuevas Generaciones</a:t>
          </a:r>
          <a:endParaRPr lang="es-BO" sz="1600" b="1" dirty="0">
            <a:solidFill>
              <a:srgbClr val="FFFF00"/>
            </a:solidFill>
          </a:endParaRPr>
        </a:p>
      </dgm:t>
    </dgm:pt>
    <dgm:pt modelId="{A5F985A2-42D6-4D10-B822-75CD151738DB}" type="parTrans" cxnId="{3D552311-E319-4786-BB28-41739C4C1969}">
      <dgm:prSet/>
      <dgm:spPr/>
      <dgm:t>
        <a:bodyPr/>
        <a:lstStyle/>
        <a:p>
          <a:endParaRPr lang="es-BO"/>
        </a:p>
      </dgm:t>
    </dgm:pt>
    <dgm:pt modelId="{08549CCC-6B6B-4481-906B-9499A43749A5}" type="sibTrans" cxnId="{3D552311-E319-4786-BB28-41739C4C1969}">
      <dgm:prSet/>
      <dgm:spPr/>
      <dgm:t>
        <a:bodyPr/>
        <a:lstStyle/>
        <a:p>
          <a:endParaRPr lang="es-BO"/>
        </a:p>
      </dgm:t>
    </dgm:pt>
    <dgm:pt modelId="{378021D3-EDD0-4F49-A1BD-B6CFDD60CA87}">
      <dgm:prSet phldrT="[Texto]" custT="1"/>
      <dgm:spPr>
        <a:solidFill>
          <a:schemeClr val="accent4">
            <a:lumMod val="75000"/>
          </a:schemeClr>
        </a:solidFill>
        <a:scene3d>
          <a:camera prst="orthographicFront"/>
          <a:lightRig rig="threePt" dir="t"/>
        </a:scene3d>
        <a:sp3d>
          <a:bevelT/>
        </a:sp3d>
      </dgm:spPr>
      <dgm:t>
        <a:bodyPr/>
        <a:lstStyle/>
        <a:p>
          <a:r>
            <a:rPr lang="es-BO" sz="1600" b="1" dirty="0" smtClean="0">
              <a:solidFill>
                <a:srgbClr val="FFFF00"/>
              </a:solidFill>
            </a:rPr>
            <a:t>Mejores condiciones para su familia y para si misma</a:t>
          </a:r>
          <a:endParaRPr lang="es-BO" sz="1600" b="1" dirty="0">
            <a:solidFill>
              <a:srgbClr val="FFFF00"/>
            </a:solidFill>
          </a:endParaRPr>
        </a:p>
      </dgm:t>
    </dgm:pt>
    <dgm:pt modelId="{94F4D7E5-BA7B-4A75-B336-620CA30DCADD}" type="parTrans" cxnId="{44CD1EAC-05F9-416E-B879-D2F46C144049}">
      <dgm:prSet/>
      <dgm:spPr/>
      <dgm:t>
        <a:bodyPr/>
        <a:lstStyle/>
        <a:p>
          <a:endParaRPr lang="es-BO"/>
        </a:p>
      </dgm:t>
    </dgm:pt>
    <dgm:pt modelId="{1E85F4C5-990C-460F-965F-1B6C3444E3E2}" type="sibTrans" cxnId="{44CD1EAC-05F9-416E-B879-D2F46C144049}">
      <dgm:prSet/>
      <dgm:spPr/>
      <dgm:t>
        <a:bodyPr/>
        <a:lstStyle/>
        <a:p>
          <a:endParaRPr lang="es-BO"/>
        </a:p>
      </dgm:t>
    </dgm:pt>
    <dgm:pt modelId="{E713F860-3E4F-4BA3-BE02-F4DD2D31B5DE}">
      <dgm:prSet phldrT="[Texto]" custT="1"/>
      <dgm:spPr>
        <a:solidFill>
          <a:schemeClr val="accent3">
            <a:lumMod val="5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dgm:spPr>
      <dgm:t>
        <a:bodyPr/>
        <a:lstStyle/>
        <a:p>
          <a:r>
            <a:rPr lang="es-BO" sz="1600" b="1" dirty="0" smtClean="0">
              <a:solidFill>
                <a:srgbClr val="FFFF00"/>
              </a:solidFill>
            </a:rPr>
            <a:t>Responsabilidad Compartida  </a:t>
          </a:r>
          <a:endParaRPr lang="es-BO" sz="1600" b="1" dirty="0">
            <a:solidFill>
              <a:srgbClr val="FFFF00"/>
            </a:solidFill>
          </a:endParaRPr>
        </a:p>
      </dgm:t>
    </dgm:pt>
    <dgm:pt modelId="{1654940B-DBA5-4DF1-96FB-26B8EBBB02C4}" type="parTrans" cxnId="{6891F5FC-A65B-4384-9331-8CC4FDC57A06}">
      <dgm:prSet/>
      <dgm:spPr/>
      <dgm:t>
        <a:bodyPr/>
        <a:lstStyle/>
        <a:p>
          <a:endParaRPr lang="es-BO"/>
        </a:p>
      </dgm:t>
    </dgm:pt>
    <dgm:pt modelId="{946A05CF-69C8-441D-A53D-4E956920FA10}" type="sibTrans" cxnId="{6891F5FC-A65B-4384-9331-8CC4FDC57A06}">
      <dgm:prSet/>
      <dgm:spPr/>
      <dgm:t>
        <a:bodyPr/>
        <a:lstStyle/>
        <a:p>
          <a:endParaRPr lang="es-BO"/>
        </a:p>
      </dgm:t>
    </dgm:pt>
    <dgm:pt modelId="{D2EEC035-0EFD-4175-955A-AD95CB81BD9F}" type="pres">
      <dgm:prSet presAssocID="{9C3D567A-138D-4B27-841D-0B93FB9E8AFA}" presName="composite" presStyleCnt="0">
        <dgm:presLayoutVars>
          <dgm:chMax val="5"/>
          <dgm:dir/>
          <dgm:animLvl val="ctr"/>
          <dgm:resizeHandles val="exact"/>
        </dgm:presLayoutVars>
      </dgm:prSet>
      <dgm:spPr/>
      <dgm:t>
        <a:bodyPr/>
        <a:lstStyle/>
        <a:p>
          <a:endParaRPr lang="es-BO"/>
        </a:p>
      </dgm:t>
    </dgm:pt>
    <dgm:pt modelId="{7EFEEFB4-0CD7-47A5-983D-CCAA0041F9F2}" type="pres">
      <dgm:prSet presAssocID="{9C3D567A-138D-4B27-841D-0B93FB9E8AFA}" presName="cycle" presStyleCnt="0"/>
      <dgm:spPr/>
      <dgm:t>
        <a:bodyPr/>
        <a:lstStyle/>
        <a:p>
          <a:endParaRPr lang="es-BO"/>
        </a:p>
      </dgm:t>
    </dgm:pt>
    <dgm:pt modelId="{DC3CA66A-2CB6-47C6-AFB2-C218BA744A43}" type="pres">
      <dgm:prSet presAssocID="{9C3D567A-138D-4B27-841D-0B93FB9E8AFA}" presName="centerShape" presStyleCnt="0"/>
      <dgm:spPr/>
      <dgm:t>
        <a:bodyPr/>
        <a:lstStyle/>
        <a:p>
          <a:endParaRPr lang="es-BO"/>
        </a:p>
      </dgm:t>
    </dgm:pt>
    <dgm:pt modelId="{FAA869FD-883F-4B6C-B532-215F5EA5B7A8}" type="pres">
      <dgm:prSet presAssocID="{9C3D567A-138D-4B27-841D-0B93FB9E8AFA}" presName="connSite" presStyleLbl="node1" presStyleIdx="0" presStyleCnt="4"/>
      <dgm:spPr/>
      <dgm:t>
        <a:bodyPr/>
        <a:lstStyle/>
        <a:p>
          <a:endParaRPr lang="es-BO"/>
        </a:p>
      </dgm:t>
    </dgm:pt>
    <dgm:pt modelId="{8E8930B8-66E0-4B81-B9CE-B6B9BF412835}" type="pres">
      <dgm:prSet presAssocID="{9C3D567A-138D-4B27-841D-0B93FB9E8AFA}" presName="visible" presStyleLbl="node1" presStyleIdx="0" presStyleCnt="4"/>
      <dgm:spPr/>
      <dgm:t>
        <a:bodyPr/>
        <a:lstStyle/>
        <a:p>
          <a:endParaRPr lang="es-BO"/>
        </a:p>
      </dgm:t>
    </dgm:pt>
    <dgm:pt modelId="{187C1C39-CBD8-4D4B-AB7F-7A5E2EAB2084}" type="pres">
      <dgm:prSet presAssocID="{F642CCA6-A7A3-4407-8A38-33DCAB3BFB94}" presName="Name25" presStyleLbl="parChTrans1D1" presStyleIdx="0" presStyleCnt="3"/>
      <dgm:spPr/>
      <dgm:t>
        <a:bodyPr/>
        <a:lstStyle/>
        <a:p>
          <a:endParaRPr lang="es-BO"/>
        </a:p>
      </dgm:t>
    </dgm:pt>
    <dgm:pt modelId="{5D94784E-9136-4CE0-ACC8-354F415A4445}" type="pres">
      <dgm:prSet presAssocID="{BD40216A-55C1-407E-9F19-12CD705DA571}" presName="node" presStyleCnt="0"/>
      <dgm:spPr/>
      <dgm:t>
        <a:bodyPr/>
        <a:lstStyle/>
        <a:p>
          <a:endParaRPr lang="es-BO"/>
        </a:p>
      </dgm:t>
    </dgm:pt>
    <dgm:pt modelId="{57CA680E-3532-4DBF-86ED-60BB1822FDEE}" type="pres">
      <dgm:prSet presAssocID="{BD40216A-55C1-407E-9F19-12CD705DA571}" presName="parentNode" presStyleLbl="node1" presStyleIdx="1" presStyleCnt="4">
        <dgm:presLayoutVars>
          <dgm:chMax val="1"/>
          <dgm:bulletEnabled val="1"/>
        </dgm:presLayoutVars>
      </dgm:prSet>
      <dgm:spPr/>
      <dgm:t>
        <a:bodyPr/>
        <a:lstStyle/>
        <a:p>
          <a:endParaRPr lang="es-BO"/>
        </a:p>
      </dgm:t>
    </dgm:pt>
    <dgm:pt modelId="{CED19419-4E5A-484F-B850-63EC3FC69F40}" type="pres">
      <dgm:prSet presAssocID="{BD40216A-55C1-407E-9F19-12CD705DA571}" presName="childNode" presStyleLbl="revTx" presStyleIdx="0" presStyleCnt="3">
        <dgm:presLayoutVars>
          <dgm:bulletEnabled val="1"/>
        </dgm:presLayoutVars>
      </dgm:prSet>
      <dgm:spPr/>
      <dgm:t>
        <a:bodyPr/>
        <a:lstStyle/>
        <a:p>
          <a:endParaRPr lang="es-BO"/>
        </a:p>
      </dgm:t>
    </dgm:pt>
    <dgm:pt modelId="{4B1B5833-7C01-4C76-9400-E6AE8E93AA55}" type="pres">
      <dgm:prSet presAssocID="{51D4F09B-C804-4571-B0C5-926ADD8CFFE4}" presName="Name25" presStyleLbl="parChTrans1D1" presStyleIdx="1" presStyleCnt="3"/>
      <dgm:spPr/>
      <dgm:t>
        <a:bodyPr/>
        <a:lstStyle/>
        <a:p>
          <a:endParaRPr lang="es-BO"/>
        </a:p>
      </dgm:t>
    </dgm:pt>
    <dgm:pt modelId="{F5765D8A-278D-4A8C-8316-6E155D79BC6E}" type="pres">
      <dgm:prSet presAssocID="{9D0987BB-5A04-4C5B-9E76-00106F1526F0}" presName="node" presStyleCnt="0"/>
      <dgm:spPr/>
      <dgm:t>
        <a:bodyPr/>
        <a:lstStyle/>
        <a:p>
          <a:endParaRPr lang="es-BO"/>
        </a:p>
      </dgm:t>
    </dgm:pt>
    <dgm:pt modelId="{D932EF90-E20D-4828-87C2-6FA93D24C53F}" type="pres">
      <dgm:prSet presAssocID="{9D0987BB-5A04-4C5B-9E76-00106F1526F0}" presName="parentNode" presStyleLbl="node1" presStyleIdx="2" presStyleCnt="4" custLinFactNeighborY="-845">
        <dgm:presLayoutVars>
          <dgm:chMax val="1"/>
          <dgm:bulletEnabled val="1"/>
        </dgm:presLayoutVars>
      </dgm:prSet>
      <dgm:spPr/>
      <dgm:t>
        <a:bodyPr/>
        <a:lstStyle/>
        <a:p>
          <a:endParaRPr lang="es-BO"/>
        </a:p>
      </dgm:t>
    </dgm:pt>
    <dgm:pt modelId="{C487C9E2-3387-4C8F-8078-F404E45D8B94}" type="pres">
      <dgm:prSet presAssocID="{9D0987BB-5A04-4C5B-9E76-00106F1526F0}" presName="childNode" presStyleLbl="revTx" presStyleIdx="1" presStyleCnt="3">
        <dgm:presLayoutVars>
          <dgm:bulletEnabled val="1"/>
        </dgm:presLayoutVars>
      </dgm:prSet>
      <dgm:spPr/>
      <dgm:t>
        <a:bodyPr/>
        <a:lstStyle/>
        <a:p>
          <a:endParaRPr lang="es-BO"/>
        </a:p>
      </dgm:t>
    </dgm:pt>
    <dgm:pt modelId="{138B86B1-486E-47CD-9824-AF841549CC63}" type="pres">
      <dgm:prSet presAssocID="{78D72B44-73B7-4543-A277-C27039D0A16D}" presName="Name25" presStyleLbl="parChTrans1D1" presStyleIdx="2" presStyleCnt="3"/>
      <dgm:spPr/>
      <dgm:t>
        <a:bodyPr/>
        <a:lstStyle/>
        <a:p>
          <a:endParaRPr lang="es-BO"/>
        </a:p>
      </dgm:t>
    </dgm:pt>
    <dgm:pt modelId="{E351EC51-C823-402A-8061-958C2D6E8496}" type="pres">
      <dgm:prSet presAssocID="{7F4A9923-E798-4A47-BD57-C0D0045BB1D0}" presName="node" presStyleCnt="0"/>
      <dgm:spPr/>
      <dgm:t>
        <a:bodyPr/>
        <a:lstStyle/>
        <a:p>
          <a:endParaRPr lang="es-BO"/>
        </a:p>
      </dgm:t>
    </dgm:pt>
    <dgm:pt modelId="{2205B42E-1D6D-434B-976B-01F0D4286B88}" type="pres">
      <dgm:prSet presAssocID="{7F4A9923-E798-4A47-BD57-C0D0045BB1D0}" presName="parentNode" presStyleLbl="node1" presStyleIdx="3" presStyleCnt="4">
        <dgm:presLayoutVars>
          <dgm:chMax val="1"/>
          <dgm:bulletEnabled val="1"/>
        </dgm:presLayoutVars>
      </dgm:prSet>
      <dgm:spPr/>
      <dgm:t>
        <a:bodyPr/>
        <a:lstStyle/>
        <a:p>
          <a:endParaRPr lang="es-BO"/>
        </a:p>
      </dgm:t>
    </dgm:pt>
    <dgm:pt modelId="{BBB6254A-8A86-43CF-A083-7B86220ECC7D}" type="pres">
      <dgm:prSet presAssocID="{7F4A9923-E798-4A47-BD57-C0D0045BB1D0}" presName="childNode" presStyleLbl="revTx" presStyleIdx="2" presStyleCnt="3">
        <dgm:presLayoutVars>
          <dgm:bulletEnabled val="1"/>
        </dgm:presLayoutVars>
      </dgm:prSet>
      <dgm:spPr/>
      <dgm:t>
        <a:bodyPr/>
        <a:lstStyle/>
        <a:p>
          <a:endParaRPr lang="es-BO"/>
        </a:p>
      </dgm:t>
    </dgm:pt>
  </dgm:ptLst>
  <dgm:cxnLst>
    <dgm:cxn modelId="{44CD1EAC-05F9-416E-B879-D2F46C144049}" srcId="{9D0987BB-5A04-4C5B-9E76-00106F1526F0}" destId="{378021D3-EDD0-4F49-A1BD-B6CFDD60CA87}" srcOrd="1" destOrd="0" parTransId="{94F4D7E5-BA7B-4A75-B336-620CA30DCADD}" sibTransId="{1E85F4C5-990C-460F-965F-1B6C3444E3E2}"/>
    <dgm:cxn modelId="{82B3E661-ED81-4FF5-A636-F80867F48BE6}" srcId="{7F4A9923-E798-4A47-BD57-C0D0045BB1D0}" destId="{2C1D39F7-116A-429F-8665-A70018BBB69A}" srcOrd="1" destOrd="0" parTransId="{553B5980-10BA-4FF2-B5F2-14632047F915}" sibTransId="{C3BBAE3D-C414-4D8F-9044-3380AFDF3D96}"/>
    <dgm:cxn modelId="{E584EEEB-6C6F-4695-93BD-CB1686957A44}" srcId="{BD40216A-55C1-407E-9F19-12CD705DA571}" destId="{3710BF34-2490-49EA-92D4-43BCC0A80C1F}" srcOrd="0" destOrd="0" parTransId="{90A67AEB-86C4-497A-A249-14097ACE81DD}" sibTransId="{8CE26E2B-5E5B-4D24-99F4-8D7256DD07A0}"/>
    <dgm:cxn modelId="{6BD42806-9555-4643-AFF1-189D1963F487}" type="presOf" srcId="{3710BF34-2490-49EA-92D4-43BCC0A80C1F}" destId="{CED19419-4E5A-484F-B850-63EC3FC69F40}" srcOrd="0" destOrd="0" presId="urn:microsoft.com/office/officeart/2005/8/layout/radial2"/>
    <dgm:cxn modelId="{B99164CD-1EDE-4418-9690-0FC645580440}" srcId="{9C3D567A-138D-4B27-841D-0B93FB9E8AFA}" destId="{9D0987BB-5A04-4C5B-9E76-00106F1526F0}" srcOrd="1" destOrd="0" parTransId="{51D4F09B-C804-4571-B0C5-926ADD8CFFE4}" sibTransId="{D167BF1B-AA69-44A4-A834-B153DCD9CA11}"/>
    <dgm:cxn modelId="{8668AE9C-3D36-4556-A791-FB880C7776CC}" type="presOf" srcId="{51D4F09B-C804-4571-B0C5-926ADD8CFFE4}" destId="{4B1B5833-7C01-4C76-9400-E6AE8E93AA55}" srcOrd="0" destOrd="0" presId="urn:microsoft.com/office/officeart/2005/8/layout/radial2"/>
    <dgm:cxn modelId="{7DDAE985-0064-4DD8-9FAC-658BF9512415}" srcId="{9D0987BB-5A04-4C5B-9E76-00106F1526F0}" destId="{A365D265-0BA5-4C19-801B-2F9CAE19F0C6}" srcOrd="0" destOrd="0" parTransId="{007F4369-A641-4ED2-91F9-198078FCF601}" sibTransId="{DA1D4C0B-94C1-47D0-A721-7824F0E36A2F}"/>
    <dgm:cxn modelId="{3D552311-E319-4786-BB28-41739C4C1969}" srcId="{BD40216A-55C1-407E-9F19-12CD705DA571}" destId="{85D65467-514B-43CB-B5CA-0498C7FAF1E4}" srcOrd="1" destOrd="0" parTransId="{A5F985A2-42D6-4D10-B822-75CD151738DB}" sibTransId="{08549CCC-6B6B-4481-906B-9499A43749A5}"/>
    <dgm:cxn modelId="{32BD366E-B542-4313-9DEB-DE97F4C3587D}" srcId="{7F4A9923-E798-4A47-BD57-C0D0045BB1D0}" destId="{AD341991-0011-4282-8EEB-4123A0259959}" srcOrd="0" destOrd="0" parTransId="{E311A74F-B15B-47AF-B7B0-5D066F15B037}" sibTransId="{C9E4276E-F233-4A17-866F-6F31B0265200}"/>
    <dgm:cxn modelId="{4E25C61B-3604-443F-ACFC-B31218FB813D}" type="presOf" srcId="{F642CCA6-A7A3-4407-8A38-33DCAB3BFB94}" destId="{187C1C39-CBD8-4D4B-AB7F-7A5E2EAB2084}" srcOrd="0" destOrd="0" presId="urn:microsoft.com/office/officeart/2005/8/layout/radial2"/>
    <dgm:cxn modelId="{58D6ABA6-F625-42CE-84C5-99C84C8A028D}" srcId="{9C3D567A-138D-4B27-841D-0B93FB9E8AFA}" destId="{BD40216A-55C1-407E-9F19-12CD705DA571}" srcOrd="0" destOrd="0" parTransId="{F642CCA6-A7A3-4407-8A38-33DCAB3BFB94}" sibTransId="{2AF4DE0E-75A9-4548-BE10-402B827041D8}"/>
    <dgm:cxn modelId="{FE6650AA-08D5-420C-B3F0-C496BB221786}" type="presOf" srcId="{85D65467-514B-43CB-B5CA-0498C7FAF1E4}" destId="{CED19419-4E5A-484F-B850-63EC3FC69F40}" srcOrd="0" destOrd="1" presId="urn:microsoft.com/office/officeart/2005/8/layout/radial2"/>
    <dgm:cxn modelId="{0F049E35-BE62-46FF-84C7-A174EE95851B}" type="presOf" srcId="{AD341991-0011-4282-8EEB-4123A0259959}" destId="{BBB6254A-8A86-43CF-A083-7B86220ECC7D}" srcOrd="0" destOrd="0" presId="urn:microsoft.com/office/officeart/2005/8/layout/radial2"/>
    <dgm:cxn modelId="{70112CFB-68F3-4BCD-ABBD-96C7D7A4CFFB}" type="presOf" srcId="{E713F860-3E4F-4BA3-BE02-F4DD2D31B5DE}" destId="{CED19419-4E5A-484F-B850-63EC3FC69F40}" srcOrd="0" destOrd="2" presId="urn:microsoft.com/office/officeart/2005/8/layout/radial2"/>
    <dgm:cxn modelId="{6891F5FC-A65B-4384-9331-8CC4FDC57A06}" srcId="{BD40216A-55C1-407E-9F19-12CD705DA571}" destId="{E713F860-3E4F-4BA3-BE02-F4DD2D31B5DE}" srcOrd="2" destOrd="0" parTransId="{1654940B-DBA5-4DF1-96FB-26B8EBBB02C4}" sibTransId="{946A05CF-69C8-441D-A53D-4E956920FA10}"/>
    <dgm:cxn modelId="{FC04E4F6-87FE-46EA-8682-4428C631D5EF}" type="presOf" srcId="{7F4A9923-E798-4A47-BD57-C0D0045BB1D0}" destId="{2205B42E-1D6D-434B-976B-01F0D4286B88}" srcOrd="0" destOrd="0" presId="urn:microsoft.com/office/officeart/2005/8/layout/radial2"/>
    <dgm:cxn modelId="{207862D5-75F5-4321-987D-096E0BBCFC05}" type="presOf" srcId="{78D72B44-73B7-4543-A277-C27039D0A16D}" destId="{138B86B1-486E-47CD-9824-AF841549CC63}" srcOrd="0" destOrd="0" presId="urn:microsoft.com/office/officeart/2005/8/layout/radial2"/>
    <dgm:cxn modelId="{E6AC8ACF-0CA8-4D9D-91E3-75D3E677EF51}" type="presOf" srcId="{2C1D39F7-116A-429F-8665-A70018BBB69A}" destId="{BBB6254A-8A86-43CF-A083-7B86220ECC7D}" srcOrd="0" destOrd="1" presId="urn:microsoft.com/office/officeart/2005/8/layout/radial2"/>
    <dgm:cxn modelId="{236B4ED1-A212-49B4-B357-B4049F7EA81E}" srcId="{9C3D567A-138D-4B27-841D-0B93FB9E8AFA}" destId="{7F4A9923-E798-4A47-BD57-C0D0045BB1D0}" srcOrd="2" destOrd="0" parTransId="{78D72B44-73B7-4543-A277-C27039D0A16D}" sibTransId="{BB51648D-5C47-43BD-9435-F586A6DFC153}"/>
    <dgm:cxn modelId="{CE65B504-4404-4C91-A2FA-B8091AB94351}" type="presOf" srcId="{BD40216A-55C1-407E-9F19-12CD705DA571}" destId="{57CA680E-3532-4DBF-86ED-60BB1822FDEE}" srcOrd="0" destOrd="0" presId="urn:microsoft.com/office/officeart/2005/8/layout/radial2"/>
    <dgm:cxn modelId="{CC37FF13-ADF2-48C8-B814-3F4C58362D58}" type="presOf" srcId="{9D0987BB-5A04-4C5B-9E76-00106F1526F0}" destId="{D932EF90-E20D-4828-87C2-6FA93D24C53F}" srcOrd="0" destOrd="0" presId="urn:microsoft.com/office/officeart/2005/8/layout/radial2"/>
    <dgm:cxn modelId="{C8E3DAD7-E278-409D-84E9-DFFC5A822FEA}" type="presOf" srcId="{A365D265-0BA5-4C19-801B-2F9CAE19F0C6}" destId="{C487C9E2-3387-4C8F-8078-F404E45D8B94}" srcOrd="0" destOrd="0" presId="urn:microsoft.com/office/officeart/2005/8/layout/radial2"/>
    <dgm:cxn modelId="{5EDD7305-A93E-4EF8-A600-143FEA23B7F3}" type="presOf" srcId="{9C3D567A-138D-4B27-841D-0B93FB9E8AFA}" destId="{D2EEC035-0EFD-4175-955A-AD95CB81BD9F}" srcOrd="0" destOrd="0" presId="urn:microsoft.com/office/officeart/2005/8/layout/radial2"/>
    <dgm:cxn modelId="{97564F76-9EB9-49C9-8668-8D405676C7F8}" type="presOf" srcId="{378021D3-EDD0-4F49-A1BD-B6CFDD60CA87}" destId="{C487C9E2-3387-4C8F-8078-F404E45D8B94}" srcOrd="0" destOrd="1" presId="urn:microsoft.com/office/officeart/2005/8/layout/radial2"/>
    <dgm:cxn modelId="{B71D206C-79AC-4A6D-82FB-B110AEA221FB}" type="presParOf" srcId="{D2EEC035-0EFD-4175-955A-AD95CB81BD9F}" destId="{7EFEEFB4-0CD7-47A5-983D-CCAA0041F9F2}" srcOrd="0" destOrd="0" presId="urn:microsoft.com/office/officeart/2005/8/layout/radial2"/>
    <dgm:cxn modelId="{E0479E78-6DFD-4FFF-9E6B-132F02279AFC}" type="presParOf" srcId="{7EFEEFB4-0CD7-47A5-983D-CCAA0041F9F2}" destId="{DC3CA66A-2CB6-47C6-AFB2-C218BA744A43}" srcOrd="0" destOrd="0" presId="urn:microsoft.com/office/officeart/2005/8/layout/radial2"/>
    <dgm:cxn modelId="{B8B2DA95-8973-4437-B7DE-EEFC10D09B00}" type="presParOf" srcId="{DC3CA66A-2CB6-47C6-AFB2-C218BA744A43}" destId="{FAA869FD-883F-4B6C-B532-215F5EA5B7A8}" srcOrd="0" destOrd="0" presId="urn:microsoft.com/office/officeart/2005/8/layout/radial2"/>
    <dgm:cxn modelId="{321215F1-179F-4D44-BC7C-7BA0D3F7AFF7}" type="presParOf" srcId="{DC3CA66A-2CB6-47C6-AFB2-C218BA744A43}" destId="{8E8930B8-66E0-4B81-B9CE-B6B9BF412835}" srcOrd="1" destOrd="0" presId="urn:microsoft.com/office/officeart/2005/8/layout/radial2"/>
    <dgm:cxn modelId="{A1A07D86-6BE8-4C5E-AA1F-CC65A49395A9}" type="presParOf" srcId="{7EFEEFB4-0CD7-47A5-983D-CCAA0041F9F2}" destId="{187C1C39-CBD8-4D4B-AB7F-7A5E2EAB2084}" srcOrd="1" destOrd="0" presId="urn:microsoft.com/office/officeart/2005/8/layout/radial2"/>
    <dgm:cxn modelId="{DDD0EF14-A589-4C85-AAFD-148066A7659D}" type="presParOf" srcId="{7EFEEFB4-0CD7-47A5-983D-CCAA0041F9F2}" destId="{5D94784E-9136-4CE0-ACC8-354F415A4445}" srcOrd="2" destOrd="0" presId="urn:microsoft.com/office/officeart/2005/8/layout/radial2"/>
    <dgm:cxn modelId="{D203775D-E49F-4A1A-8716-B88A190BA889}" type="presParOf" srcId="{5D94784E-9136-4CE0-ACC8-354F415A4445}" destId="{57CA680E-3532-4DBF-86ED-60BB1822FDEE}" srcOrd="0" destOrd="0" presId="urn:microsoft.com/office/officeart/2005/8/layout/radial2"/>
    <dgm:cxn modelId="{FADF5E89-507D-4FF2-B9A5-E73B1C3132D1}" type="presParOf" srcId="{5D94784E-9136-4CE0-ACC8-354F415A4445}" destId="{CED19419-4E5A-484F-B850-63EC3FC69F40}" srcOrd="1" destOrd="0" presId="urn:microsoft.com/office/officeart/2005/8/layout/radial2"/>
    <dgm:cxn modelId="{01E367E9-CC1F-4725-B0CE-C300591A9143}" type="presParOf" srcId="{7EFEEFB4-0CD7-47A5-983D-CCAA0041F9F2}" destId="{4B1B5833-7C01-4C76-9400-E6AE8E93AA55}" srcOrd="3" destOrd="0" presId="urn:microsoft.com/office/officeart/2005/8/layout/radial2"/>
    <dgm:cxn modelId="{47F7F6F2-2A6D-441C-BD1A-6301D2654043}" type="presParOf" srcId="{7EFEEFB4-0CD7-47A5-983D-CCAA0041F9F2}" destId="{F5765D8A-278D-4A8C-8316-6E155D79BC6E}" srcOrd="4" destOrd="0" presId="urn:microsoft.com/office/officeart/2005/8/layout/radial2"/>
    <dgm:cxn modelId="{8B1981D5-F0ED-4B84-89A4-F8941EF4B2F8}" type="presParOf" srcId="{F5765D8A-278D-4A8C-8316-6E155D79BC6E}" destId="{D932EF90-E20D-4828-87C2-6FA93D24C53F}" srcOrd="0" destOrd="0" presId="urn:microsoft.com/office/officeart/2005/8/layout/radial2"/>
    <dgm:cxn modelId="{DF47F930-5704-4EFA-B6E4-27BE94C2492F}" type="presParOf" srcId="{F5765D8A-278D-4A8C-8316-6E155D79BC6E}" destId="{C487C9E2-3387-4C8F-8078-F404E45D8B94}" srcOrd="1" destOrd="0" presId="urn:microsoft.com/office/officeart/2005/8/layout/radial2"/>
    <dgm:cxn modelId="{4976D19D-D0AC-44DF-9606-D4E97FF2905F}" type="presParOf" srcId="{7EFEEFB4-0CD7-47A5-983D-CCAA0041F9F2}" destId="{138B86B1-486E-47CD-9824-AF841549CC63}" srcOrd="5" destOrd="0" presId="urn:microsoft.com/office/officeart/2005/8/layout/radial2"/>
    <dgm:cxn modelId="{9718379B-04CD-4991-9706-4D97A16EFD6F}" type="presParOf" srcId="{7EFEEFB4-0CD7-47A5-983D-CCAA0041F9F2}" destId="{E351EC51-C823-402A-8061-958C2D6E8496}" srcOrd="6" destOrd="0" presId="urn:microsoft.com/office/officeart/2005/8/layout/radial2"/>
    <dgm:cxn modelId="{5AFB8B19-1C6A-4AB4-AE4C-27BA662E50D5}" type="presParOf" srcId="{E351EC51-C823-402A-8061-958C2D6E8496}" destId="{2205B42E-1D6D-434B-976B-01F0D4286B88}" srcOrd="0" destOrd="0" presId="urn:microsoft.com/office/officeart/2005/8/layout/radial2"/>
    <dgm:cxn modelId="{65A5B045-6ACA-43A6-9F21-374EDC4AFBCA}" type="presParOf" srcId="{E351EC51-C823-402A-8061-958C2D6E8496}" destId="{BBB6254A-8A86-43CF-A083-7B86220ECC7D}"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929F98-48F1-4454-B1E4-FFDB82DEBA97}" type="doc">
      <dgm:prSet loTypeId="urn:microsoft.com/office/officeart/2005/8/layout/arrow2" loCatId="process" qsTypeId="urn:microsoft.com/office/officeart/2005/8/quickstyle/simple1" qsCatId="simple" csTypeId="urn:microsoft.com/office/officeart/2005/8/colors/accent1_2" csCatId="accent1" phldr="1"/>
      <dgm:spPr/>
    </dgm:pt>
    <dgm:pt modelId="{090A2874-A84E-4DAC-8943-8C5A05A9A1AE}">
      <dgm:prSet phldrT="[Texto]" custT="1"/>
      <dgm:spPr/>
      <dgm:t>
        <a:bodyPr/>
        <a:lstStyle/>
        <a:p>
          <a:r>
            <a:rPr lang="es-BO" sz="1800" b="1" dirty="0" smtClean="0"/>
            <a:t>BIENESTAR</a:t>
          </a:r>
          <a:endParaRPr lang="es-BO" sz="1800" b="1" dirty="0"/>
        </a:p>
      </dgm:t>
    </dgm:pt>
    <dgm:pt modelId="{1F9FA84F-B5C5-47E6-A70C-2164D8A2B040}" type="parTrans" cxnId="{FCA84A0E-3467-4D4B-8825-B1BA28334E65}">
      <dgm:prSet/>
      <dgm:spPr/>
      <dgm:t>
        <a:bodyPr/>
        <a:lstStyle/>
        <a:p>
          <a:endParaRPr lang="es-BO"/>
        </a:p>
      </dgm:t>
    </dgm:pt>
    <dgm:pt modelId="{ED66B1F8-CFA1-4BF5-8070-77B8608F17F8}" type="sibTrans" cxnId="{FCA84A0E-3467-4D4B-8825-B1BA28334E65}">
      <dgm:prSet/>
      <dgm:spPr/>
      <dgm:t>
        <a:bodyPr/>
        <a:lstStyle/>
        <a:p>
          <a:endParaRPr lang="es-BO"/>
        </a:p>
      </dgm:t>
    </dgm:pt>
    <dgm:pt modelId="{A299B77C-9DA8-423C-BFD8-238C269FCAC3}">
      <dgm:prSet phldrT="[Texto]" custT="1"/>
      <dgm:spPr/>
      <dgm:t>
        <a:bodyPr/>
        <a:lstStyle/>
        <a:p>
          <a:r>
            <a:rPr lang="es-BO" sz="1800" b="1" dirty="0" smtClean="0"/>
            <a:t>RESPETO</a:t>
          </a:r>
          <a:endParaRPr lang="es-BO" sz="1800" b="1" dirty="0"/>
        </a:p>
      </dgm:t>
    </dgm:pt>
    <dgm:pt modelId="{99A3950D-0A0A-461E-8767-9563C3121D51}" type="parTrans" cxnId="{867EE012-94F0-40C0-B9C4-4E0602710352}">
      <dgm:prSet/>
      <dgm:spPr/>
      <dgm:t>
        <a:bodyPr/>
        <a:lstStyle/>
        <a:p>
          <a:endParaRPr lang="es-BO"/>
        </a:p>
      </dgm:t>
    </dgm:pt>
    <dgm:pt modelId="{842AAFFE-2415-43E9-BC29-CB311B5E83BE}" type="sibTrans" cxnId="{867EE012-94F0-40C0-B9C4-4E0602710352}">
      <dgm:prSet/>
      <dgm:spPr/>
      <dgm:t>
        <a:bodyPr/>
        <a:lstStyle/>
        <a:p>
          <a:endParaRPr lang="es-BO"/>
        </a:p>
      </dgm:t>
    </dgm:pt>
    <dgm:pt modelId="{BD32517F-4C97-4A1F-B944-A57A13DC07DE}">
      <dgm:prSet phldrT="[Texto]" custT="1"/>
      <dgm:spPr/>
      <dgm:t>
        <a:bodyPr/>
        <a:lstStyle/>
        <a:p>
          <a:r>
            <a:rPr lang="es-BO" sz="1800" b="1" dirty="0" smtClean="0"/>
            <a:t>                OPORTUNIDAD</a:t>
          </a:r>
          <a:endParaRPr lang="es-BO" sz="1800" b="1" dirty="0"/>
        </a:p>
      </dgm:t>
    </dgm:pt>
    <dgm:pt modelId="{5720FA3E-61D3-4FB2-A8FE-F2C1FC3744A0}" type="parTrans" cxnId="{DF2F7298-6331-47B8-A301-DBDF036FA128}">
      <dgm:prSet/>
      <dgm:spPr/>
      <dgm:t>
        <a:bodyPr/>
        <a:lstStyle/>
        <a:p>
          <a:endParaRPr lang="es-BO"/>
        </a:p>
      </dgm:t>
    </dgm:pt>
    <dgm:pt modelId="{18906629-EAE6-46D4-833C-807060D7D75C}" type="sibTrans" cxnId="{DF2F7298-6331-47B8-A301-DBDF036FA128}">
      <dgm:prSet/>
      <dgm:spPr/>
      <dgm:t>
        <a:bodyPr/>
        <a:lstStyle/>
        <a:p>
          <a:endParaRPr lang="es-BO"/>
        </a:p>
      </dgm:t>
    </dgm:pt>
    <dgm:pt modelId="{1389A560-5BED-4C65-969D-BAA818C67173}" type="pres">
      <dgm:prSet presAssocID="{6B929F98-48F1-4454-B1E4-FFDB82DEBA97}" presName="arrowDiagram" presStyleCnt="0">
        <dgm:presLayoutVars>
          <dgm:chMax val="5"/>
          <dgm:dir/>
          <dgm:resizeHandles val="exact"/>
        </dgm:presLayoutVars>
      </dgm:prSet>
      <dgm:spPr/>
    </dgm:pt>
    <dgm:pt modelId="{0DD25659-3948-4772-933E-D75A1432B5C6}" type="pres">
      <dgm:prSet presAssocID="{6B929F98-48F1-4454-B1E4-FFDB82DEBA97}" presName="arrow" presStyleLbl="bgShp" presStyleIdx="0" presStyleCnt="1">
        <dgm:style>
          <a:lnRef idx="0">
            <a:schemeClr val="accent6"/>
          </a:lnRef>
          <a:fillRef idx="3">
            <a:schemeClr val="accent6"/>
          </a:fillRef>
          <a:effectRef idx="3">
            <a:schemeClr val="accent6"/>
          </a:effectRef>
          <a:fontRef idx="minor">
            <a:schemeClr val="lt1"/>
          </a:fontRef>
        </dgm:style>
      </dgm:prSet>
      <dgm:spPr/>
    </dgm:pt>
    <dgm:pt modelId="{5CD564B2-73ED-42B7-82E3-AA09CCEEA802}" type="pres">
      <dgm:prSet presAssocID="{6B929F98-48F1-4454-B1E4-FFDB82DEBA97}" presName="arrowDiagram3" presStyleCnt="0"/>
      <dgm:spPr/>
    </dgm:pt>
    <dgm:pt modelId="{17B38B7D-29D2-4C5E-AC34-6F1EE430F518}" type="pres">
      <dgm:prSet presAssocID="{090A2874-A84E-4DAC-8943-8C5A05A9A1AE}" presName="bullet3a" presStyleLbl="node1" presStyleIdx="0" presStyleCnt="3"/>
      <dgm:spPr/>
    </dgm:pt>
    <dgm:pt modelId="{2E96AFD4-164E-4414-A60E-5AC910379D26}" type="pres">
      <dgm:prSet presAssocID="{090A2874-A84E-4DAC-8943-8C5A05A9A1AE}" presName="textBox3a" presStyleLbl="revTx" presStyleIdx="0" presStyleCnt="3">
        <dgm:presLayoutVars>
          <dgm:bulletEnabled val="1"/>
        </dgm:presLayoutVars>
      </dgm:prSet>
      <dgm:spPr/>
      <dgm:t>
        <a:bodyPr/>
        <a:lstStyle/>
        <a:p>
          <a:endParaRPr lang="es-BO"/>
        </a:p>
      </dgm:t>
    </dgm:pt>
    <dgm:pt modelId="{B9147FF9-0DB5-4CDA-9963-C3DAF2B59A9A}" type="pres">
      <dgm:prSet presAssocID="{A299B77C-9DA8-423C-BFD8-238C269FCAC3}" presName="bullet3b" presStyleLbl="node1" presStyleIdx="1" presStyleCnt="3"/>
      <dgm:spPr/>
    </dgm:pt>
    <dgm:pt modelId="{F324608E-D1F5-4216-8E16-B05976C065BF}" type="pres">
      <dgm:prSet presAssocID="{A299B77C-9DA8-423C-BFD8-238C269FCAC3}" presName="textBox3b" presStyleLbl="revTx" presStyleIdx="1" presStyleCnt="3">
        <dgm:presLayoutVars>
          <dgm:bulletEnabled val="1"/>
        </dgm:presLayoutVars>
      </dgm:prSet>
      <dgm:spPr/>
      <dgm:t>
        <a:bodyPr/>
        <a:lstStyle/>
        <a:p>
          <a:endParaRPr lang="es-BO"/>
        </a:p>
      </dgm:t>
    </dgm:pt>
    <dgm:pt modelId="{8885FE76-6DBB-462B-B54D-978DDE88BA9A}" type="pres">
      <dgm:prSet presAssocID="{BD32517F-4C97-4A1F-B944-A57A13DC07DE}" presName="bullet3c" presStyleLbl="node1" presStyleIdx="2" presStyleCnt="3"/>
      <dgm:spPr/>
    </dgm:pt>
    <dgm:pt modelId="{58F409B6-F9FE-4311-8365-BD96DFE4791F}" type="pres">
      <dgm:prSet presAssocID="{BD32517F-4C97-4A1F-B944-A57A13DC07DE}" presName="textBox3c" presStyleLbl="revTx" presStyleIdx="2" presStyleCnt="3" custScaleX="252689" custScaleY="34456" custLinFactNeighborX="5811" custLinFactNeighborY="-24573">
        <dgm:presLayoutVars>
          <dgm:bulletEnabled val="1"/>
        </dgm:presLayoutVars>
      </dgm:prSet>
      <dgm:spPr/>
      <dgm:t>
        <a:bodyPr/>
        <a:lstStyle/>
        <a:p>
          <a:endParaRPr lang="es-BO"/>
        </a:p>
      </dgm:t>
    </dgm:pt>
  </dgm:ptLst>
  <dgm:cxnLst>
    <dgm:cxn modelId="{534F89C0-48CB-49E0-8CBA-F9EA7BB015E9}" type="presOf" srcId="{6B929F98-48F1-4454-B1E4-FFDB82DEBA97}" destId="{1389A560-5BED-4C65-969D-BAA818C67173}" srcOrd="0" destOrd="0" presId="urn:microsoft.com/office/officeart/2005/8/layout/arrow2"/>
    <dgm:cxn modelId="{2280F1A1-27B3-4CF0-A128-5AB70269069D}" type="presOf" srcId="{090A2874-A84E-4DAC-8943-8C5A05A9A1AE}" destId="{2E96AFD4-164E-4414-A60E-5AC910379D26}" srcOrd="0" destOrd="0" presId="urn:microsoft.com/office/officeart/2005/8/layout/arrow2"/>
    <dgm:cxn modelId="{DF2F7298-6331-47B8-A301-DBDF036FA128}" srcId="{6B929F98-48F1-4454-B1E4-FFDB82DEBA97}" destId="{BD32517F-4C97-4A1F-B944-A57A13DC07DE}" srcOrd="2" destOrd="0" parTransId="{5720FA3E-61D3-4FB2-A8FE-F2C1FC3744A0}" sibTransId="{18906629-EAE6-46D4-833C-807060D7D75C}"/>
    <dgm:cxn modelId="{D5943AAB-095D-4CF8-A548-1DD69B941B69}" type="presOf" srcId="{BD32517F-4C97-4A1F-B944-A57A13DC07DE}" destId="{58F409B6-F9FE-4311-8365-BD96DFE4791F}" srcOrd="0" destOrd="0" presId="urn:microsoft.com/office/officeart/2005/8/layout/arrow2"/>
    <dgm:cxn modelId="{FCA84A0E-3467-4D4B-8825-B1BA28334E65}" srcId="{6B929F98-48F1-4454-B1E4-FFDB82DEBA97}" destId="{090A2874-A84E-4DAC-8943-8C5A05A9A1AE}" srcOrd="0" destOrd="0" parTransId="{1F9FA84F-B5C5-47E6-A70C-2164D8A2B040}" sibTransId="{ED66B1F8-CFA1-4BF5-8070-77B8608F17F8}"/>
    <dgm:cxn modelId="{867EE012-94F0-40C0-B9C4-4E0602710352}" srcId="{6B929F98-48F1-4454-B1E4-FFDB82DEBA97}" destId="{A299B77C-9DA8-423C-BFD8-238C269FCAC3}" srcOrd="1" destOrd="0" parTransId="{99A3950D-0A0A-461E-8767-9563C3121D51}" sibTransId="{842AAFFE-2415-43E9-BC29-CB311B5E83BE}"/>
    <dgm:cxn modelId="{DFC600FD-A7B1-4B5B-8E47-93D4518A7380}" type="presOf" srcId="{A299B77C-9DA8-423C-BFD8-238C269FCAC3}" destId="{F324608E-D1F5-4216-8E16-B05976C065BF}" srcOrd="0" destOrd="0" presId="urn:microsoft.com/office/officeart/2005/8/layout/arrow2"/>
    <dgm:cxn modelId="{CC439EE4-3CAC-462B-A72E-FFB0E3ADAA7B}" type="presParOf" srcId="{1389A560-5BED-4C65-969D-BAA818C67173}" destId="{0DD25659-3948-4772-933E-D75A1432B5C6}" srcOrd="0" destOrd="0" presId="urn:microsoft.com/office/officeart/2005/8/layout/arrow2"/>
    <dgm:cxn modelId="{592BA1B5-B1F8-481B-805B-EF1163E110D8}" type="presParOf" srcId="{1389A560-5BED-4C65-969D-BAA818C67173}" destId="{5CD564B2-73ED-42B7-82E3-AA09CCEEA802}" srcOrd="1" destOrd="0" presId="urn:microsoft.com/office/officeart/2005/8/layout/arrow2"/>
    <dgm:cxn modelId="{5B93AC76-9BD1-458B-8834-021A0CFC4D61}" type="presParOf" srcId="{5CD564B2-73ED-42B7-82E3-AA09CCEEA802}" destId="{17B38B7D-29D2-4C5E-AC34-6F1EE430F518}" srcOrd="0" destOrd="0" presId="urn:microsoft.com/office/officeart/2005/8/layout/arrow2"/>
    <dgm:cxn modelId="{50437A07-53B8-4AF7-AE11-FA7C56A93CA7}" type="presParOf" srcId="{5CD564B2-73ED-42B7-82E3-AA09CCEEA802}" destId="{2E96AFD4-164E-4414-A60E-5AC910379D26}" srcOrd="1" destOrd="0" presId="urn:microsoft.com/office/officeart/2005/8/layout/arrow2"/>
    <dgm:cxn modelId="{05127E4D-74FB-4C7F-AA84-7C593772A0C0}" type="presParOf" srcId="{5CD564B2-73ED-42B7-82E3-AA09CCEEA802}" destId="{B9147FF9-0DB5-4CDA-9963-C3DAF2B59A9A}" srcOrd="2" destOrd="0" presId="urn:microsoft.com/office/officeart/2005/8/layout/arrow2"/>
    <dgm:cxn modelId="{9E50A688-1E3D-4BBF-9A1C-B914C1633588}" type="presParOf" srcId="{5CD564B2-73ED-42B7-82E3-AA09CCEEA802}" destId="{F324608E-D1F5-4216-8E16-B05976C065BF}" srcOrd="3" destOrd="0" presId="urn:microsoft.com/office/officeart/2005/8/layout/arrow2"/>
    <dgm:cxn modelId="{67516368-B66E-4E12-8DED-8E484681BCA9}" type="presParOf" srcId="{5CD564B2-73ED-42B7-82E3-AA09CCEEA802}" destId="{8885FE76-6DBB-462B-B54D-978DDE88BA9A}" srcOrd="4" destOrd="0" presId="urn:microsoft.com/office/officeart/2005/8/layout/arrow2"/>
    <dgm:cxn modelId="{7B03BE92-5820-4A00-95E3-653DDD812439}" type="presParOf" srcId="{5CD564B2-73ED-42B7-82E3-AA09CCEEA802}" destId="{58F409B6-F9FE-4311-8365-BD96DFE4791F}"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3DFB7C3-E4DF-498D-9D30-6B454F7CC1F2}" type="doc">
      <dgm:prSet loTypeId="urn:microsoft.com/office/officeart/2005/8/layout/gear1" loCatId="process" qsTypeId="urn:microsoft.com/office/officeart/2005/8/quickstyle/simple1" qsCatId="simple" csTypeId="urn:microsoft.com/office/officeart/2005/8/colors/colorful1" csCatId="colorful" phldr="1"/>
      <dgm:spPr/>
    </dgm:pt>
    <dgm:pt modelId="{0F78D5DF-6F01-4AC1-8E7B-2C8D30B43030}">
      <dgm:prSet phldrT="[Texto]"/>
      <dgm:spPr/>
      <dgm:t>
        <a:bodyPr/>
        <a:lstStyle/>
        <a:p>
          <a:r>
            <a:rPr lang="es-BO" dirty="0" smtClean="0"/>
            <a:t>=3</a:t>
          </a:r>
          <a:endParaRPr lang="es-BO" dirty="0"/>
        </a:p>
      </dgm:t>
    </dgm:pt>
    <dgm:pt modelId="{5FC11F51-DBC3-4D1C-BA67-C7E7C5E0C68A}" type="parTrans" cxnId="{E642B0A9-3E11-4789-BD05-3D00A684EC4A}">
      <dgm:prSet/>
      <dgm:spPr/>
      <dgm:t>
        <a:bodyPr/>
        <a:lstStyle/>
        <a:p>
          <a:endParaRPr lang="es-BO"/>
        </a:p>
      </dgm:t>
    </dgm:pt>
    <dgm:pt modelId="{CEB1F513-D15C-439F-9B5D-065EA80D5489}" type="sibTrans" cxnId="{E642B0A9-3E11-4789-BD05-3D00A684EC4A}">
      <dgm:prSet/>
      <dgm:spPr/>
      <dgm:t>
        <a:bodyPr/>
        <a:lstStyle/>
        <a:p>
          <a:endParaRPr lang="es-BO"/>
        </a:p>
      </dgm:t>
    </dgm:pt>
    <dgm:pt modelId="{2200660D-4824-4EAC-B500-0ED3DE6FD179}">
      <dgm:prSet phldrT="[Texto]"/>
      <dgm:spPr/>
      <dgm:t>
        <a:bodyPr/>
        <a:lstStyle/>
        <a:p>
          <a:r>
            <a:rPr lang="es-BO" dirty="0" smtClean="0"/>
            <a:t>+1</a:t>
          </a:r>
          <a:endParaRPr lang="es-BO" dirty="0"/>
        </a:p>
      </dgm:t>
    </dgm:pt>
    <dgm:pt modelId="{87F26EE9-E83D-43D3-A921-55A29E199998}" type="parTrans" cxnId="{D342558D-CAD7-4F92-8B8A-B59E373A8B6F}">
      <dgm:prSet/>
      <dgm:spPr/>
      <dgm:t>
        <a:bodyPr/>
        <a:lstStyle/>
        <a:p>
          <a:endParaRPr lang="es-BO"/>
        </a:p>
      </dgm:t>
    </dgm:pt>
    <dgm:pt modelId="{D18E020F-526E-4FB7-9948-6B6ADADAA67B}" type="sibTrans" cxnId="{D342558D-CAD7-4F92-8B8A-B59E373A8B6F}">
      <dgm:prSet/>
      <dgm:spPr/>
      <dgm:t>
        <a:bodyPr/>
        <a:lstStyle/>
        <a:p>
          <a:endParaRPr lang="es-BO"/>
        </a:p>
      </dgm:t>
    </dgm:pt>
    <dgm:pt modelId="{EAB1A92C-7622-4F9A-B788-BE7B8ADC37F7}">
      <dgm:prSet phldrT="[Texto]"/>
      <dgm:spPr/>
      <dgm:t>
        <a:bodyPr/>
        <a:lstStyle/>
        <a:p>
          <a:r>
            <a:rPr lang="es-BO" dirty="0" smtClean="0"/>
            <a:t>+1</a:t>
          </a:r>
          <a:endParaRPr lang="es-BO" dirty="0"/>
        </a:p>
      </dgm:t>
    </dgm:pt>
    <dgm:pt modelId="{15DD3788-0A08-4DA9-BA82-29D0005FE913}" type="parTrans" cxnId="{4DD6536D-EAC7-4821-950F-678852414332}">
      <dgm:prSet/>
      <dgm:spPr/>
      <dgm:t>
        <a:bodyPr/>
        <a:lstStyle/>
        <a:p>
          <a:endParaRPr lang="es-BO"/>
        </a:p>
      </dgm:t>
    </dgm:pt>
    <dgm:pt modelId="{8A49624B-D74A-42B5-B835-9BBCB37D21D4}" type="sibTrans" cxnId="{4DD6536D-EAC7-4821-950F-678852414332}">
      <dgm:prSet/>
      <dgm:spPr/>
      <dgm:t>
        <a:bodyPr/>
        <a:lstStyle/>
        <a:p>
          <a:endParaRPr lang="es-BO"/>
        </a:p>
      </dgm:t>
    </dgm:pt>
    <dgm:pt modelId="{7F49CDEA-C70A-4A27-A52A-F61C4E843430}" type="pres">
      <dgm:prSet presAssocID="{63DFB7C3-E4DF-498D-9D30-6B454F7CC1F2}" presName="composite" presStyleCnt="0">
        <dgm:presLayoutVars>
          <dgm:chMax val="3"/>
          <dgm:animLvl val="lvl"/>
          <dgm:resizeHandles val="exact"/>
        </dgm:presLayoutVars>
      </dgm:prSet>
      <dgm:spPr/>
    </dgm:pt>
    <dgm:pt modelId="{1D7999AB-7403-47EE-B6D3-717C7C51B23D}" type="pres">
      <dgm:prSet presAssocID="{0F78D5DF-6F01-4AC1-8E7B-2C8D30B43030}" presName="gear1" presStyleLbl="node1" presStyleIdx="0" presStyleCnt="3">
        <dgm:presLayoutVars>
          <dgm:chMax val="1"/>
          <dgm:bulletEnabled val="1"/>
        </dgm:presLayoutVars>
      </dgm:prSet>
      <dgm:spPr/>
      <dgm:t>
        <a:bodyPr/>
        <a:lstStyle/>
        <a:p>
          <a:endParaRPr lang="es-BO"/>
        </a:p>
      </dgm:t>
    </dgm:pt>
    <dgm:pt modelId="{F5569CA6-0F40-4FC5-AD46-5C66CAEE7AF3}" type="pres">
      <dgm:prSet presAssocID="{0F78D5DF-6F01-4AC1-8E7B-2C8D30B43030}" presName="gear1srcNode" presStyleLbl="node1" presStyleIdx="0" presStyleCnt="3"/>
      <dgm:spPr/>
      <dgm:t>
        <a:bodyPr/>
        <a:lstStyle/>
        <a:p>
          <a:endParaRPr lang="es-BO"/>
        </a:p>
      </dgm:t>
    </dgm:pt>
    <dgm:pt modelId="{1D382FDB-8CB1-43CF-AF4E-3FE294465F52}" type="pres">
      <dgm:prSet presAssocID="{0F78D5DF-6F01-4AC1-8E7B-2C8D30B43030}" presName="gear1dstNode" presStyleLbl="node1" presStyleIdx="0" presStyleCnt="3"/>
      <dgm:spPr/>
      <dgm:t>
        <a:bodyPr/>
        <a:lstStyle/>
        <a:p>
          <a:endParaRPr lang="es-BO"/>
        </a:p>
      </dgm:t>
    </dgm:pt>
    <dgm:pt modelId="{EB3245E3-D41B-4838-A8A3-30E495154080}" type="pres">
      <dgm:prSet presAssocID="{2200660D-4824-4EAC-B500-0ED3DE6FD179}" presName="gear2" presStyleLbl="node1" presStyleIdx="1" presStyleCnt="3">
        <dgm:presLayoutVars>
          <dgm:chMax val="1"/>
          <dgm:bulletEnabled val="1"/>
        </dgm:presLayoutVars>
      </dgm:prSet>
      <dgm:spPr/>
      <dgm:t>
        <a:bodyPr/>
        <a:lstStyle/>
        <a:p>
          <a:endParaRPr lang="es-BO"/>
        </a:p>
      </dgm:t>
    </dgm:pt>
    <dgm:pt modelId="{341DB72F-50BF-45DF-9C3E-B2D0404CF30A}" type="pres">
      <dgm:prSet presAssocID="{2200660D-4824-4EAC-B500-0ED3DE6FD179}" presName="gear2srcNode" presStyleLbl="node1" presStyleIdx="1" presStyleCnt="3"/>
      <dgm:spPr/>
      <dgm:t>
        <a:bodyPr/>
        <a:lstStyle/>
        <a:p>
          <a:endParaRPr lang="es-BO"/>
        </a:p>
      </dgm:t>
    </dgm:pt>
    <dgm:pt modelId="{0CB4243C-4666-4241-A811-CE9DFE140D6D}" type="pres">
      <dgm:prSet presAssocID="{2200660D-4824-4EAC-B500-0ED3DE6FD179}" presName="gear2dstNode" presStyleLbl="node1" presStyleIdx="1" presStyleCnt="3"/>
      <dgm:spPr/>
      <dgm:t>
        <a:bodyPr/>
        <a:lstStyle/>
        <a:p>
          <a:endParaRPr lang="es-BO"/>
        </a:p>
      </dgm:t>
    </dgm:pt>
    <dgm:pt modelId="{190120A2-7A8C-40A1-BDEB-ACFC9C4E3D25}" type="pres">
      <dgm:prSet presAssocID="{EAB1A92C-7622-4F9A-B788-BE7B8ADC37F7}" presName="gear3" presStyleLbl="node1" presStyleIdx="2" presStyleCnt="3"/>
      <dgm:spPr/>
      <dgm:t>
        <a:bodyPr/>
        <a:lstStyle/>
        <a:p>
          <a:endParaRPr lang="es-BO"/>
        </a:p>
      </dgm:t>
    </dgm:pt>
    <dgm:pt modelId="{F83A9D5A-56C8-4F51-91A8-E32AA411FF6C}" type="pres">
      <dgm:prSet presAssocID="{EAB1A92C-7622-4F9A-B788-BE7B8ADC37F7}" presName="gear3tx" presStyleLbl="node1" presStyleIdx="2" presStyleCnt="3">
        <dgm:presLayoutVars>
          <dgm:chMax val="1"/>
          <dgm:bulletEnabled val="1"/>
        </dgm:presLayoutVars>
      </dgm:prSet>
      <dgm:spPr/>
      <dgm:t>
        <a:bodyPr/>
        <a:lstStyle/>
        <a:p>
          <a:endParaRPr lang="es-BO"/>
        </a:p>
      </dgm:t>
    </dgm:pt>
    <dgm:pt modelId="{B9ECC651-BD7F-4CE3-9703-59860CE80F61}" type="pres">
      <dgm:prSet presAssocID="{EAB1A92C-7622-4F9A-B788-BE7B8ADC37F7}" presName="gear3srcNode" presStyleLbl="node1" presStyleIdx="2" presStyleCnt="3"/>
      <dgm:spPr/>
      <dgm:t>
        <a:bodyPr/>
        <a:lstStyle/>
        <a:p>
          <a:endParaRPr lang="es-BO"/>
        </a:p>
      </dgm:t>
    </dgm:pt>
    <dgm:pt modelId="{F7075580-9ABE-4F0B-8596-D424D6134B10}" type="pres">
      <dgm:prSet presAssocID="{EAB1A92C-7622-4F9A-B788-BE7B8ADC37F7}" presName="gear3dstNode" presStyleLbl="node1" presStyleIdx="2" presStyleCnt="3"/>
      <dgm:spPr/>
      <dgm:t>
        <a:bodyPr/>
        <a:lstStyle/>
        <a:p>
          <a:endParaRPr lang="es-BO"/>
        </a:p>
      </dgm:t>
    </dgm:pt>
    <dgm:pt modelId="{B17A1D13-EAE7-4F8C-9299-D4BC9330FAC9}" type="pres">
      <dgm:prSet presAssocID="{CEB1F513-D15C-439F-9B5D-065EA80D5489}" presName="connector1" presStyleLbl="sibTrans2D1" presStyleIdx="0" presStyleCnt="3"/>
      <dgm:spPr/>
      <dgm:t>
        <a:bodyPr/>
        <a:lstStyle/>
        <a:p>
          <a:endParaRPr lang="es-BO"/>
        </a:p>
      </dgm:t>
    </dgm:pt>
    <dgm:pt modelId="{6ADDC7A2-3BAC-4320-AD66-7D7752348BA6}" type="pres">
      <dgm:prSet presAssocID="{D18E020F-526E-4FB7-9948-6B6ADADAA67B}" presName="connector2" presStyleLbl="sibTrans2D1" presStyleIdx="1" presStyleCnt="3"/>
      <dgm:spPr/>
      <dgm:t>
        <a:bodyPr/>
        <a:lstStyle/>
        <a:p>
          <a:endParaRPr lang="es-BO"/>
        </a:p>
      </dgm:t>
    </dgm:pt>
    <dgm:pt modelId="{12815F83-CB5A-4494-8032-34F4BE1FC7D0}" type="pres">
      <dgm:prSet presAssocID="{8A49624B-D74A-42B5-B835-9BBCB37D21D4}" presName="connector3" presStyleLbl="sibTrans2D1" presStyleIdx="2" presStyleCnt="3"/>
      <dgm:spPr/>
      <dgm:t>
        <a:bodyPr/>
        <a:lstStyle/>
        <a:p>
          <a:endParaRPr lang="es-BO"/>
        </a:p>
      </dgm:t>
    </dgm:pt>
  </dgm:ptLst>
  <dgm:cxnLst>
    <dgm:cxn modelId="{1626D4EB-FFA2-47C7-9DE1-B1960AB60238}" type="presOf" srcId="{EAB1A92C-7622-4F9A-B788-BE7B8ADC37F7}" destId="{B9ECC651-BD7F-4CE3-9703-59860CE80F61}" srcOrd="2" destOrd="0" presId="urn:microsoft.com/office/officeart/2005/8/layout/gear1"/>
    <dgm:cxn modelId="{E642B0A9-3E11-4789-BD05-3D00A684EC4A}" srcId="{63DFB7C3-E4DF-498D-9D30-6B454F7CC1F2}" destId="{0F78D5DF-6F01-4AC1-8E7B-2C8D30B43030}" srcOrd="0" destOrd="0" parTransId="{5FC11F51-DBC3-4D1C-BA67-C7E7C5E0C68A}" sibTransId="{CEB1F513-D15C-439F-9B5D-065EA80D5489}"/>
    <dgm:cxn modelId="{072950BC-5F44-408A-9E2A-17ABAC47F5A2}" type="presOf" srcId="{63DFB7C3-E4DF-498D-9D30-6B454F7CC1F2}" destId="{7F49CDEA-C70A-4A27-A52A-F61C4E843430}" srcOrd="0" destOrd="0" presId="urn:microsoft.com/office/officeart/2005/8/layout/gear1"/>
    <dgm:cxn modelId="{5CD5CCAB-D4E3-40B4-B66F-21D497E738DB}" type="presOf" srcId="{EAB1A92C-7622-4F9A-B788-BE7B8ADC37F7}" destId="{F7075580-9ABE-4F0B-8596-D424D6134B10}" srcOrd="3" destOrd="0" presId="urn:microsoft.com/office/officeart/2005/8/layout/gear1"/>
    <dgm:cxn modelId="{D342558D-CAD7-4F92-8B8A-B59E373A8B6F}" srcId="{63DFB7C3-E4DF-498D-9D30-6B454F7CC1F2}" destId="{2200660D-4824-4EAC-B500-0ED3DE6FD179}" srcOrd="1" destOrd="0" parTransId="{87F26EE9-E83D-43D3-A921-55A29E199998}" sibTransId="{D18E020F-526E-4FB7-9948-6B6ADADAA67B}"/>
    <dgm:cxn modelId="{4DD6536D-EAC7-4821-950F-678852414332}" srcId="{63DFB7C3-E4DF-498D-9D30-6B454F7CC1F2}" destId="{EAB1A92C-7622-4F9A-B788-BE7B8ADC37F7}" srcOrd="2" destOrd="0" parTransId="{15DD3788-0A08-4DA9-BA82-29D0005FE913}" sibTransId="{8A49624B-D74A-42B5-B835-9BBCB37D21D4}"/>
    <dgm:cxn modelId="{346BD048-1AE3-4F35-993D-CA46021795D8}" type="presOf" srcId="{0F78D5DF-6F01-4AC1-8E7B-2C8D30B43030}" destId="{F5569CA6-0F40-4FC5-AD46-5C66CAEE7AF3}" srcOrd="1" destOrd="0" presId="urn:microsoft.com/office/officeart/2005/8/layout/gear1"/>
    <dgm:cxn modelId="{2134A1DE-816B-4FD5-B3F4-2490E28CCF25}" type="presOf" srcId="{2200660D-4824-4EAC-B500-0ED3DE6FD179}" destId="{EB3245E3-D41B-4838-A8A3-30E495154080}" srcOrd="0" destOrd="0" presId="urn:microsoft.com/office/officeart/2005/8/layout/gear1"/>
    <dgm:cxn modelId="{598094FF-FEF1-443B-B650-7AC77954234A}" type="presOf" srcId="{2200660D-4824-4EAC-B500-0ED3DE6FD179}" destId="{341DB72F-50BF-45DF-9C3E-B2D0404CF30A}" srcOrd="1" destOrd="0" presId="urn:microsoft.com/office/officeart/2005/8/layout/gear1"/>
    <dgm:cxn modelId="{92219340-04CE-4CD2-A51D-E312C6978F27}" type="presOf" srcId="{8A49624B-D74A-42B5-B835-9BBCB37D21D4}" destId="{12815F83-CB5A-4494-8032-34F4BE1FC7D0}" srcOrd="0" destOrd="0" presId="urn:microsoft.com/office/officeart/2005/8/layout/gear1"/>
    <dgm:cxn modelId="{3E3F3E89-A3AF-4EF6-BA46-FBFE85FBF5C8}" type="presOf" srcId="{2200660D-4824-4EAC-B500-0ED3DE6FD179}" destId="{0CB4243C-4666-4241-A811-CE9DFE140D6D}" srcOrd="2" destOrd="0" presId="urn:microsoft.com/office/officeart/2005/8/layout/gear1"/>
    <dgm:cxn modelId="{5A210517-B8A6-4188-9575-05DA2A51D7C3}" type="presOf" srcId="{EAB1A92C-7622-4F9A-B788-BE7B8ADC37F7}" destId="{190120A2-7A8C-40A1-BDEB-ACFC9C4E3D25}" srcOrd="0" destOrd="0" presId="urn:microsoft.com/office/officeart/2005/8/layout/gear1"/>
    <dgm:cxn modelId="{23FDDDA8-C6D8-4691-8FCA-8B0B0C6ED593}" type="presOf" srcId="{D18E020F-526E-4FB7-9948-6B6ADADAA67B}" destId="{6ADDC7A2-3BAC-4320-AD66-7D7752348BA6}" srcOrd="0" destOrd="0" presId="urn:microsoft.com/office/officeart/2005/8/layout/gear1"/>
    <dgm:cxn modelId="{B005D4FA-6422-4E30-AB85-B4B069F2CCEC}" type="presOf" srcId="{EAB1A92C-7622-4F9A-B788-BE7B8ADC37F7}" destId="{F83A9D5A-56C8-4F51-91A8-E32AA411FF6C}" srcOrd="1" destOrd="0" presId="urn:microsoft.com/office/officeart/2005/8/layout/gear1"/>
    <dgm:cxn modelId="{A2F40008-3A24-4472-A240-C50562C0EB2B}" type="presOf" srcId="{CEB1F513-D15C-439F-9B5D-065EA80D5489}" destId="{B17A1D13-EAE7-4F8C-9299-D4BC9330FAC9}" srcOrd="0" destOrd="0" presId="urn:microsoft.com/office/officeart/2005/8/layout/gear1"/>
    <dgm:cxn modelId="{16A5A430-0A5B-4360-BFC5-BF84B2EC1DDF}" type="presOf" srcId="{0F78D5DF-6F01-4AC1-8E7B-2C8D30B43030}" destId="{1D382FDB-8CB1-43CF-AF4E-3FE294465F52}" srcOrd="2" destOrd="0" presId="urn:microsoft.com/office/officeart/2005/8/layout/gear1"/>
    <dgm:cxn modelId="{772A1C8F-1B56-4E23-A310-9EFFBF0C3695}" type="presOf" srcId="{0F78D5DF-6F01-4AC1-8E7B-2C8D30B43030}" destId="{1D7999AB-7403-47EE-B6D3-717C7C51B23D}" srcOrd="0" destOrd="0" presId="urn:microsoft.com/office/officeart/2005/8/layout/gear1"/>
    <dgm:cxn modelId="{43717954-65AF-40B7-B109-F10D884E44BC}" type="presParOf" srcId="{7F49CDEA-C70A-4A27-A52A-F61C4E843430}" destId="{1D7999AB-7403-47EE-B6D3-717C7C51B23D}" srcOrd="0" destOrd="0" presId="urn:microsoft.com/office/officeart/2005/8/layout/gear1"/>
    <dgm:cxn modelId="{BFEB1AAC-AFD8-46B8-BA8C-A493FDFC9D09}" type="presParOf" srcId="{7F49CDEA-C70A-4A27-A52A-F61C4E843430}" destId="{F5569CA6-0F40-4FC5-AD46-5C66CAEE7AF3}" srcOrd="1" destOrd="0" presId="urn:microsoft.com/office/officeart/2005/8/layout/gear1"/>
    <dgm:cxn modelId="{23FFA6B0-C75F-456D-9F56-45B4887060C0}" type="presParOf" srcId="{7F49CDEA-C70A-4A27-A52A-F61C4E843430}" destId="{1D382FDB-8CB1-43CF-AF4E-3FE294465F52}" srcOrd="2" destOrd="0" presId="urn:microsoft.com/office/officeart/2005/8/layout/gear1"/>
    <dgm:cxn modelId="{1BE190B0-1007-4602-9D09-FED927FAAA61}" type="presParOf" srcId="{7F49CDEA-C70A-4A27-A52A-F61C4E843430}" destId="{EB3245E3-D41B-4838-A8A3-30E495154080}" srcOrd="3" destOrd="0" presId="urn:microsoft.com/office/officeart/2005/8/layout/gear1"/>
    <dgm:cxn modelId="{CDF3EED9-7386-4BCB-AC4F-101341622676}" type="presParOf" srcId="{7F49CDEA-C70A-4A27-A52A-F61C4E843430}" destId="{341DB72F-50BF-45DF-9C3E-B2D0404CF30A}" srcOrd="4" destOrd="0" presId="urn:microsoft.com/office/officeart/2005/8/layout/gear1"/>
    <dgm:cxn modelId="{17F484DE-6D84-42C2-BE09-222D3915A672}" type="presParOf" srcId="{7F49CDEA-C70A-4A27-A52A-F61C4E843430}" destId="{0CB4243C-4666-4241-A811-CE9DFE140D6D}" srcOrd="5" destOrd="0" presId="urn:microsoft.com/office/officeart/2005/8/layout/gear1"/>
    <dgm:cxn modelId="{24AE928B-9718-4D53-B486-05BB3E536AF8}" type="presParOf" srcId="{7F49CDEA-C70A-4A27-A52A-F61C4E843430}" destId="{190120A2-7A8C-40A1-BDEB-ACFC9C4E3D25}" srcOrd="6" destOrd="0" presId="urn:microsoft.com/office/officeart/2005/8/layout/gear1"/>
    <dgm:cxn modelId="{2BDC6CD3-737D-43D3-A21B-DDF5CABB8EA3}" type="presParOf" srcId="{7F49CDEA-C70A-4A27-A52A-F61C4E843430}" destId="{F83A9D5A-56C8-4F51-91A8-E32AA411FF6C}" srcOrd="7" destOrd="0" presId="urn:microsoft.com/office/officeart/2005/8/layout/gear1"/>
    <dgm:cxn modelId="{8A0A765C-FBD9-4589-8AFC-B2DAC63D451E}" type="presParOf" srcId="{7F49CDEA-C70A-4A27-A52A-F61C4E843430}" destId="{B9ECC651-BD7F-4CE3-9703-59860CE80F61}" srcOrd="8" destOrd="0" presId="urn:microsoft.com/office/officeart/2005/8/layout/gear1"/>
    <dgm:cxn modelId="{65FD41B0-B5DB-456C-A929-CAD085A73226}" type="presParOf" srcId="{7F49CDEA-C70A-4A27-A52A-F61C4E843430}" destId="{F7075580-9ABE-4F0B-8596-D424D6134B10}" srcOrd="9" destOrd="0" presId="urn:microsoft.com/office/officeart/2005/8/layout/gear1"/>
    <dgm:cxn modelId="{C641ECDA-D345-47BE-8BCE-7A30E12E0909}" type="presParOf" srcId="{7F49CDEA-C70A-4A27-A52A-F61C4E843430}" destId="{B17A1D13-EAE7-4F8C-9299-D4BC9330FAC9}" srcOrd="10" destOrd="0" presId="urn:microsoft.com/office/officeart/2005/8/layout/gear1"/>
    <dgm:cxn modelId="{1FC452D6-D6B8-4513-9A4E-AC81B6580549}" type="presParOf" srcId="{7F49CDEA-C70A-4A27-A52A-F61C4E843430}" destId="{6ADDC7A2-3BAC-4320-AD66-7D7752348BA6}" srcOrd="11" destOrd="0" presId="urn:microsoft.com/office/officeart/2005/8/layout/gear1"/>
    <dgm:cxn modelId="{DF59C149-93D2-4343-AA28-DB52B6EF97F9}" type="presParOf" srcId="{7F49CDEA-C70A-4A27-A52A-F61C4E843430}" destId="{12815F83-CB5A-4494-8032-34F4BE1FC7D0}"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97982D-8FD9-4CB4-806B-7C3A2C6539E5}" type="doc">
      <dgm:prSet loTypeId="urn:microsoft.com/office/officeart/2005/8/layout/vList5" loCatId="list" qsTypeId="urn:microsoft.com/office/officeart/2005/8/quickstyle/3d1" qsCatId="3D" csTypeId="urn:microsoft.com/office/officeart/2005/8/colors/accent2_2" csCatId="accent2"/>
      <dgm:spPr/>
      <dgm:t>
        <a:bodyPr/>
        <a:lstStyle/>
        <a:p>
          <a:endParaRPr lang="es-BO"/>
        </a:p>
      </dgm:t>
    </dgm:pt>
    <dgm:pt modelId="{B48701F7-1140-4D11-82D6-AAB2544AD321}">
      <dgm:prSet/>
      <dgm:spPr/>
      <dgm:t>
        <a:bodyPr/>
        <a:lstStyle/>
        <a:p>
          <a:pPr rtl="0"/>
          <a:r>
            <a:rPr lang="es-BO" smtClean="0"/>
            <a:t>Servicio</a:t>
          </a:r>
          <a:endParaRPr lang="es-BO"/>
        </a:p>
      </dgm:t>
    </dgm:pt>
    <dgm:pt modelId="{E9A9A6C8-EB2A-4818-9CA6-A6D20A87DA21}" type="parTrans" cxnId="{461AF4C1-1CFC-4932-A77B-5DD36BF3E405}">
      <dgm:prSet/>
      <dgm:spPr/>
      <dgm:t>
        <a:bodyPr/>
        <a:lstStyle/>
        <a:p>
          <a:endParaRPr lang="es-BO"/>
        </a:p>
      </dgm:t>
    </dgm:pt>
    <dgm:pt modelId="{E879E479-0E24-4511-8E4C-A3E9FD3E9FC1}" type="sibTrans" cxnId="{461AF4C1-1CFC-4932-A77B-5DD36BF3E405}">
      <dgm:prSet/>
      <dgm:spPr/>
      <dgm:t>
        <a:bodyPr/>
        <a:lstStyle/>
        <a:p>
          <a:endParaRPr lang="es-BO"/>
        </a:p>
      </dgm:t>
    </dgm:pt>
    <dgm:pt modelId="{A96F6D59-20AF-4CAB-A912-53F434BD1632}">
      <dgm:prSet/>
      <dgm:spPr/>
      <dgm:t>
        <a:bodyPr/>
        <a:lstStyle/>
        <a:p>
          <a:pPr rtl="0"/>
          <a:r>
            <a:rPr lang="es-BO" smtClean="0"/>
            <a:t>Equidad</a:t>
          </a:r>
          <a:endParaRPr lang="es-BO"/>
        </a:p>
      </dgm:t>
    </dgm:pt>
    <dgm:pt modelId="{DE993D2B-F02B-4644-824C-F98BB0D20922}" type="parTrans" cxnId="{814EFC18-C267-48E1-BD24-14C46113E72D}">
      <dgm:prSet/>
      <dgm:spPr/>
      <dgm:t>
        <a:bodyPr/>
        <a:lstStyle/>
        <a:p>
          <a:endParaRPr lang="es-BO"/>
        </a:p>
      </dgm:t>
    </dgm:pt>
    <dgm:pt modelId="{8EC0E1C5-547C-4A74-8D50-67E4C4E25F88}" type="sibTrans" cxnId="{814EFC18-C267-48E1-BD24-14C46113E72D}">
      <dgm:prSet/>
      <dgm:spPr/>
      <dgm:t>
        <a:bodyPr/>
        <a:lstStyle/>
        <a:p>
          <a:endParaRPr lang="es-BO"/>
        </a:p>
      </dgm:t>
    </dgm:pt>
    <dgm:pt modelId="{B18544E1-518B-4D69-9AAE-DC1C80811879}">
      <dgm:prSet/>
      <dgm:spPr/>
      <dgm:t>
        <a:bodyPr/>
        <a:lstStyle/>
        <a:p>
          <a:pPr rtl="0"/>
          <a:r>
            <a:rPr lang="es-BO" smtClean="0"/>
            <a:t>Excelencia</a:t>
          </a:r>
          <a:endParaRPr lang="es-BO"/>
        </a:p>
      </dgm:t>
    </dgm:pt>
    <dgm:pt modelId="{48E639CC-3DE1-44FD-80AA-E8E620D45AEC}" type="parTrans" cxnId="{15B1E0DD-67FC-4BC4-98BC-DAE2033D0C90}">
      <dgm:prSet/>
      <dgm:spPr/>
      <dgm:t>
        <a:bodyPr/>
        <a:lstStyle/>
        <a:p>
          <a:endParaRPr lang="es-BO"/>
        </a:p>
      </dgm:t>
    </dgm:pt>
    <dgm:pt modelId="{B7EDC093-D0C9-44E9-9328-CFFE23F4616A}" type="sibTrans" cxnId="{15B1E0DD-67FC-4BC4-98BC-DAE2033D0C90}">
      <dgm:prSet/>
      <dgm:spPr/>
      <dgm:t>
        <a:bodyPr/>
        <a:lstStyle/>
        <a:p>
          <a:endParaRPr lang="es-BO"/>
        </a:p>
      </dgm:t>
    </dgm:pt>
    <dgm:pt modelId="{173B6357-25B3-4FD8-B3B8-14DB1267E2F6}">
      <dgm:prSet/>
      <dgm:spPr/>
      <dgm:t>
        <a:bodyPr/>
        <a:lstStyle/>
        <a:p>
          <a:pPr rtl="0"/>
          <a:r>
            <a:rPr lang="es-BO" smtClean="0"/>
            <a:t>Honestidad</a:t>
          </a:r>
          <a:endParaRPr lang="es-BO"/>
        </a:p>
      </dgm:t>
    </dgm:pt>
    <dgm:pt modelId="{E7BA626E-B92C-46FC-A4CF-1C60BBFE76B6}" type="parTrans" cxnId="{C7F99C24-A1D9-4399-AF02-F20C65E82590}">
      <dgm:prSet/>
      <dgm:spPr/>
      <dgm:t>
        <a:bodyPr/>
        <a:lstStyle/>
        <a:p>
          <a:endParaRPr lang="es-BO"/>
        </a:p>
      </dgm:t>
    </dgm:pt>
    <dgm:pt modelId="{B387B530-39E7-41FB-AAB4-6638C75ABC96}" type="sibTrans" cxnId="{C7F99C24-A1D9-4399-AF02-F20C65E82590}">
      <dgm:prSet/>
      <dgm:spPr/>
      <dgm:t>
        <a:bodyPr/>
        <a:lstStyle/>
        <a:p>
          <a:endParaRPr lang="es-BO"/>
        </a:p>
      </dgm:t>
    </dgm:pt>
    <dgm:pt modelId="{717E3EFA-1E4C-4CAC-B865-D685E8531695}">
      <dgm:prSet/>
      <dgm:spPr/>
      <dgm:t>
        <a:bodyPr/>
        <a:lstStyle/>
        <a:p>
          <a:pPr rtl="0"/>
          <a:r>
            <a:rPr lang="es-BO" smtClean="0"/>
            <a:t>Compromiso</a:t>
          </a:r>
          <a:endParaRPr lang="es-BO"/>
        </a:p>
      </dgm:t>
    </dgm:pt>
    <dgm:pt modelId="{613645E0-5ABA-4D7D-A737-FEB351E4BC63}" type="parTrans" cxnId="{DADB20A2-95EB-47AA-BCC7-F81A9BE55DE0}">
      <dgm:prSet/>
      <dgm:spPr/>
      <dgm:t>
        <a:bodyPr/>
        <a:lstStyle/>
        <a:p>
          <a:endParaRPr lang="es-BO"/>
        </a:p>
      </dgm:t>
    </dgm:pt>
    <dgm:pt modelId="{37451865-08E4-42FA-886C-68DD56EF1813}" type="sibTrans" cxnId="{DADB20A2-95EB-47AA-BCC7-F81A9BE55DE0}">
      <dgm:prSet/>
      <dgm:spPr/>
      <dgm:t>
        <a:bodyPr/>
        <a:lstStyle/>
        <a:p>
          <a:endParaRPr lang="es-BO"/>
        </a:p>
      </dgm:t>
    </dgm:pt>
    <dgm:pt modelId="{67E67FF7-9120-40ED-9C3C-A0BF14F7F9EE}" type="pres">
      <dgm:prSet presAssocID="{F897982D-8FD9-4CB4-806B-7C3A2C6539E5}" presName="Name0" presStyleCnt="0">
        <dgm:presLayoutVars>
          <dgm:dir/>
          <dgm:animLvl val="lvl"/>
          <dgm:resizeHandles val="exact"/>
        </dgm:presLayoutVars>
      </dgm:prSet>
      <dgm:spPr/>
      <dgm:t>
        <a:bodyPr/>
        <a:lstStyle/>
        <a:p>
          <a:endParaRPr lang="es-BO"/>
        </a:p>
      </dgm:t>
    </dgm:pt>
    <dgm:pt modelId="{A0EF2D42-BD5A-4600-8F13-817DAA3E0628}" type="pres">
      <dgm:prSet presAssocID="{B48701F7-1140-4D11-82D6-AAB2544AD321}" presName="linNode" presStyleCnt="0"/>
      <dgm:spPr/>
    </dgm:pt>
    <dgm:pt modelId="{87556812-82D0-4215-B05C-7F2FBFBDEC30}" type="pres">
      <dgm:prSet presAssocID="{B48701F7-1140-4D11-82D6-AAB2544AD321}" presName="parentText" presStyleLbl="node1" presStyleIdx="0" presStyleCnt="5">
        <dgm:presLayoutVars>
          <dgm:chMax val="1"/>
          <dgm:bulletEnabled val="1"/>
        </dgm:presLayoutVars>
      </dgm:prSet>
      <dgm:spPr/>
      <dgm:t>
        <a:bodyPr/>
        <a:lstStyle/>
        <a:p>
          <a:endParaRPr lang="es-BO"/>
        </a:p>
      </dgm:t>
    </dgm:pt>
    <dgm:pt modelId="{6CA7CC45-EEEE-405F-9987-17146F3DBF2B}" type="pres">
      <dgm:prSet presAssocID="{E879E479-0E24-4511-8E4C-A3E9FD3E9FC1}" presName="sp" presStyleCnt="0"/>
      <dgm:spPr/>
    </dgm:pt>
    <dgm:pt modelId="{A599CD3A-F9E2-4A06-B058-D79A7CA15055}" type="pres">
      <dgm:prSet presAssocID="{A96F6D59-20AF-4CAB-A912-53F434BD1632}" presName="linNode" presStyleCnt="0"/>
      <dgm:spPr/>
    </dgm:pt>
    <dgm:pt modelId="{9757C27A-D550-40FE-855E-BC3AB634528D}" type="pres">
      <dgm:prSet presAssocID="{A96F6D59-20AF-4CAB-A912-53F434BD1632}" presName="parentText" presStyleLbl="node1" presStyleIdx="1" presStyleCnt="5">
        <dgm:presLayoutVars>
          <dgm:chMax val="1"/>
          <dgm:bulletEnabled val="1"/>
        </dgm:presLayoutVars>
      </dgm:prSet>
      <dgm:spPr/>
      <dgm:t>
        <a:bodyPr/>
        <a:lstStyle/>
        <a:p>
          <a:endParaRPr lang="es-BO"/>
        </a:p>
      </dgm:t>
    </dgm:pt>
    <dgm:pt modelId="{0B0544CD-534E-4243-A976-81141333AB20}" type="pres">
      <dgm:prSet presAssocID="{8EC0E1C5-547C-4A74-8D50-67E4C4E25F88}" presName="sp" presStyleCnt="0"/>
      <dgm:spPr/>
    </dgm:pt>
    <dgm:pt modelId="{1B50A568-3DA8-4925-9982-FD5A4946010E}" type="pres">
      <dgm:prSet presAssocID="{B18544E1-518B-4D69-9AAE-DC1C80811879}" presName="linNode" presStyleCnt="0"/>
      <dgm:spPr/>
    </dgm:pt>
    <dgm:pt modelId="{FAAB2A65-545D-4A3B-82B6-EDCD8DEE7104}" type="pres">
      <dgm:prSet presAssocID="{B18544E1-518B-4D69-9AAE-DC1C80811879}" presName="parentText" presStyleLbl="node1" presStyleIdx="2" presStyleCnt="5">
        <dgm:presLayoutVars>
          <dgm:chMax val="1"/>
          <dgm:bulletEnabled val="1"/>
        </dgm:presLayoutVars>
      </dgm:prSet>
      <dgm:spPr/>
      <dgm:t>
        <a:bodyPr/>
        <a:lstStyle/>
        <a:p>
          <a:endParaRPr lang="es-BO"/>
        </a:p>
      </dgm:t>
    </dgm:pt>
    <dgm:pt modelId="{55FD3FFA-FC25-40C5-8B24-E16AFEBA534B}" type="pres">
      <dgm:prSet presAssocID="{B7EDC093-D0C9-44E9-9328-CFFE23F4616A}" presName="sp" presStyleCnt="0"/>
      <dgm:spPr/>
    </dgm:pt>
    <dgm:pt modelId="{9079D8F7-E640-4965-858D-7EA93864823D}" type="pres">
      <dgm:prSet presAssocID="{173B6357-25B3-4FD8-B3B8-14DB1267E2F6}" presName="linNode" presStyleCnt="0"/>
      <dgm:spPr/>
    </dgm:pt>
    <dgm:pt modelId="{AF83EB6C-9BA4-48D7-864B-8CBDD21403EE}" type="pres">
      <dgm:prSet presAssocID="{173B6357-25B3-4FD8-B3B8-14DB1267E2F6}" presName="parentText" presStyleLbl="node1" presStyleIdx="3" presStyleCnt="5">
        <dgm:presLayoutVars>
          <dgm:chMax val="1"/>
          <dgm:bulletEnabled val="1"/>
        </dgm:presLayoutVars>
      </dgm:prSet>
      <dgm:spPr/>
      <dgm:t>
        <a:bodyPr/>
        <a:lstStyle/>
        <a:p>
          <a:endParaRPr lang="es-BO"/>
        </a:p>
      </dgm:t>
    </dgm:pt>
    <dgm:pt modelId="{CDC97D18-C3B8-4702-9C96-28035629B93E}" type="pres">
      <dgm:prSet presAssocID="{B387B530-39E7-41FB-AAB4-6638C75ABC96}" presName="sp" presStyleCnt="0"/>
      <dgm:spPr/>
    </dgm:pt>
    <dgm:pt modelId="{7E467229-00CD-4B06-8566-42D69FF696A5}" type="pres">
      <dgm:prSet presAssocID="{717E3EFA-1E4C-4CAC-B865-D685E8531695}" presName="linNode" presStyleCnt="0"/>
      <dgm:spPr/>
    </dgm:pt>
    <dgm:pt modelId="{FC7376BB-1AEA-4F20-9641-F29B487822A2}" type="pres">
      <dgm:prSet presAssocID="{717E3EFA-1E4C-4CAC-B865-D685E8531695}" presName="parentText" presStyleLbl="node1" presStyleIdx="4" presStyleCnt="5">
        <dgm:presLayoutVars>
          <dgm:chMax val="1"/>
          <dgm:bulletEnabled val="1"/>
        </dgm:presLayoutVars>
      </dgm:prSet>
      <dgm:spPr/>
      <dgm:t>
        <a:bodyPr/>
        <a:lstStyle/>
        <a:p>
          <a:endParaRPr lang="es-BO"/>
        </a:p>
      </dgm:t>
    </dgm:pt>
  </dgm:ptLst>
  <dgm:cxnLst>
    <dgm:cxn modelId="{DADB20A2-95EB-47AA-BCC7-F81A9BE55DE0}" srcId="{F897982D-8FD9-4CB4-806B-7C3A2C6539E5}" destId="{717E3EFA-1E4C-4CAC-B865-D685E8531695}" srcOrd="4" destOrd="0" parTransId="{613645E0-5ABA-4D7D-A737-FEB351E4BC63}" sibTransId="{37451865-08E4-42FA-886C-68DD56EF1813}"/>
    <dgm:cxn modelId="{814EFC18-C267-48E1-BD24-14C46113E72D}" srcId="{F897982D-8FD9-4CB4-806B-7C3A2C6539E5}" destId="{A96F6D59-20AF-4CAB-A912-53F434BD1632}" srcOrd="1" destOrd="0" parTransId="{DE993D2B-F02B-4644-824C-F98BB0D20922}" sibTransId="{8EC0E1C5-547C-4A74-8D50-67E4C4E25F88}"/>
    <dgm:cxn modelId="{15B1E0DD-67FC-4BC4-98BC-DAE2033D0C90}" srcId="{F897982D-8FD9-4CB4-806B-7C3A2C6539E5}" destId="{B18544E1-518B-4D69-9AAE-DC1C80811879}" srcOrd="2" destOrd="0" parTransId="{48E639CC-3DE1-44FD-80AA-E8E620D45AEC}" sibTransId="{B7EDC093-D0C9-44E9-9328-CFFE23F4616A}"/>
    <dgm:cxn modelId="{0FDB1E88-2BDF-4726-BD48-228AA8B9D388}" type="presOf" srcId="{B48701F7-1140-4D11-82D6-AAB2544AD321}" destId="{87556812-82D0-4215-B05C-7F2FBFBDEC30}" srcOrd="0" destOrd="0" presId="urn:microsoft.com/office/officeart/2005/8/layout/vList5"/>
    <dgm:cxn modelId="{98DB16EB-5D8E-468A-A375-31D1B905831C}" type="presOf" srcId="{F897982D-8FD9-4CB4-806B-7C3A2C6539E5}" destId="{67E67FF7-9120-40ED-9C3C-A0BF14F7F9EE}" srcOrd="0" destOrd="0" presId="urn:microsoft.com/office/officeart/2005/8/layout/vList5"/>
    <dgm:cxn modelId="{461AF4C1-1CFC-4932-A77B-5DD36BF3E405}" srcId="{F897982D-8FD9-4CB4-806B-7C3A2C6539E5}" destId="{B48701F7-1140-4D11-82D6-AAB2544AD321}" srcOrd="0" destOrd="0" parTransId="{E9A9A6C8-EB2A-4818-9CA6-A6D20A87DA21}" sibTransId="{E879E479-0E24-4511-8E4C-A3E9FD3E9FC1}"/>
    <dgm:cxn modelId="{61F47A1E-0BB2-4B71-BACA-B343B1533568}" type="presOf" srcId="{717E3EFA-1E4C-4CAC-B865-D685E8531695}" destId="{FC7376BB-1AEA-4F20-9641-F29B487822A2}" srcOrd="0" destOrd="0" presId="urn:microsoft.com/office/officeart/2005/8/layout/vList5"/>
    <dgm:cxn modelId="{14BFC6FC-04AD-417E-8DFB-F475415D5391}" type="presOf" srcId="{A96F6D59-20AF-4CAB-A912-53F434BD1632}" destId="{9757C27A-D550-40FE-855E-BC3AB634528D}" srcOrd="0" destOrd="0" presId="urn:microsoft.com/office/officeart/2005/8/layout/vList5"/>
    <dgm:cxn modelId="{C7F99C24-A1D9-4399-AF02-F20C65E82590}" srcId="{F897982D-8FD9-4CB4-806B-7C3A2C6539E5}" destId="{173B6357-25B3-4FD8-B3B8-14DB1267E2F6}" srcOrd="3" destOrd="0" parTransId="{E7BA626E-B92C-46FC-A4CF-1C60BBFE76B6}" sibTransId="{B387B530-39E7-41FB-AAB4-6638C75ABC96}"/>
    <dgm:cxn modelId="{012A79C7-24F1-42E9-B659-8D87F9E8AACE}" type="presOf" srcId="{B18544E1-518B-4D69-9AAE-DC1C80811879}" destId="{FAAB2A65-545D-4A3B-82B6-EDCD8DEE7104}" srcOrd="0" destOrd="0" presId="urn:microsoft.com/office/officeart/2005/8/layout/vList5"/>
    <dgm:cxn modelId="{84D7DE9B-148A-4215-8369-4AA5EEB188D8}" type="presOf" srcId="{173B6357-25B3-4FD8-B3B8-14DB1267E2F6}" destId="{AF83EB6C-9BA4-48D7-864B-8CBDD21403EE}" srcOrd="0" destOrd="0" presId="urn:microsoft.com/office/officeart/2005/8/layout/vList5"/>
    <dgm:cxn modelId="{FA7F233F-E574-4933-8E12-C7BFAF3354B2}" type="presParOf" srcId="{67E67FF7-9120-40ED-9C3C-A0BF14F7F9EE}" destId="{A0EF2D42-BD5A-4600-8F13-817DAA3E0628}" srcOrd="0" destOrd="0" presId="urn:microsoft.com/office/officeart/2005/8/layout/vList5"/>
    <dgm:cxn modelId="{E949A9E1-CEBE-447E-8DEA-75F26F00C22B}" type="presParOf" srcId="{A0EF2D42-BD5A-4600-8F13-817DAA3E0628}" destId="{87556812-82D0-4215-B05C-7F2FBFBDEC30}" srcOrd="0" destOrd="0" presId="urn:microsoft.com/office/officeart/2005/8/layout/vList5"/>
    <dgm:cxn modelId="{5D3F5EBD-C2EF-43F2-979A-2A6D7D8347E0}" type="presParOf" srcId="{67E67FF7-9120-40ED-9C3C-A0BF14F7F9EE}" destId="{6CA7CC45-EEEE-405F-9987-17146F3DBF2B}" srcOrd="1" destOrd="0" presId="urn:microsoft.com/office/officeart/2005/8/layout/vList5"/>
    <dgm:cxn modelId="{2C2D63B2-A97B-4801-A97D-83CE69502939}" type="presParOf" srcId="{67E67FF7-9120-40ED-9C3C-A0BF14F7F9EE}" destId="{A599CD3A-F9E2-4A06-B058-D79A7CA15055}" srcOrd="2" destOrd="0" presId="urn:microsoft.com/office/officeart/2005/8/layout/vList5"/>
    <dgm:cxn modelId="{DDFD5400-C087-4905-8CEB-E1799031F789}" type="presParOf" srcId="{A599CD3A-F9E2-4A06-B058-D79A7CA15055}" destId="{9757C27A-D550-40FE-855E-BC3AB634528D}" srcOrd="0" destOrd="0" presId="urn:microsoft.com/office/officeart/2005/8/layout/vList5"/>
    <dgm:cxn modelId="{5B2E7AB5-061B-4CE9-B770-A0E6CA736F09}" type="presParOf" srcId="{67E67FF7-9120-40ED-9C3C-A0BF14F7F9EE}" destId="{0B0544CD-534E-4243-A976-81141333AB20}" srcOrd="3" destOrd="0" presId="urn:microsoft.com/office/officeart/2005/8/layout/vList5"/>
    <dgm:cxn modelId="{2CC22045-3C6B-4B33-95C3-6036A9D55A06}" type="presParOf" srcId="{67E67FF7-9120-40ED-9C3C-A0BF14F7F9EE}" destId="{1B50A568-3DA8-4925-9982-FD5A4946010E}" srcOrd="4" destOrd="0" presId="urn:microsoft.com/office/officeart/2005/8/layout/vList5"/>
    <dgm:cxn modelId="{29F406D8-6EEB-4BF3-A6D9-6B4F612EE883}" type="presParOf" srcId="{1B50A568-3DA8-4925-9982-FD5A4946010E}" destId="{FAAB2A65-545D-4A3B-82B6-EDCD8DEE7104}" srcOrd="0" destOrd="0" presId="urn:microsoft.com/office/officeart/2005/8/layout/vList5"/>
    <dgm:cxn modelId="{DD2A96E7-E2B7-49DB-8F75-F37C7ABF249D}" type="presParOf" srcId="{67E67FF7-9120-40ED-9C3C-A0BF14F7F9EE}" destId="{55FD3FFA-FC25-40C5-8B24-E16AFEBA534B}" srcOrd="5" destOrd="0" presId="urn:microsoft.com/office/officeart/2005/8/layout/vList5"/>
    <dgm:cxn modelId="{EF5AD0C3-C186-4343-9AEA-61B0B3A45EAE}" type="presParOf" srcId="{67E67FF7-9120-40ED-9C3C-A0BF14F7F9EE}" destId="{9079D8F7-E640-4965-858D-7EA93864823D}" srcOrd="6" destOrd="0" presId="urn:microsoft.com/office/officeart/2005/8/layout/vList5"/>
    <dgm:cxn modelId="{223C0EEA-A7EF-4204-BAFA-72B4962EE659}" type="presParOf" srcId="{9079D8F7-E640-4965-858D-7EA93864823D}" destId="{AF83EB6C-9BA4-48D7-864B-8CBDD21403EE}" srcOrd="0" destOrd="0" presId="urn:microsoft.com/office/officeart/2005/8/layout/vList5"/>
    <dgm:cxn modelId="{11F0F682-01E4-4BCC-99BE-1E58E77E5156}" type="presParOf" srcId="{67E67FF7-9120-40ED-9C3C-A0BF14F7F9EE}" destId="{CDC97D18-C3B8-4702-9C96-28035629B93E}" srcOrd="7" destOrd="0" presId="urn:microsoft.com/office/officeart/2005/8/layout/vList5"/>
    <dgm:cxn modelId="{42E21405-9F38-4AE3-A6D8-5E299C9EBBC2}" type="presParOf" srcId="{67E67FF7-9120-40ED-9C3C-A0BF14F7F9EE}" destId="{7E467229-00CD-4B06-8566-42D69FF696A5}" srcOrd="8" destOrd="0" presId="urn:microsoft.com/office/officeart/2005/8/layout/vList5"/>
    <dgm:cxn modelId="{658BB77A-A7F0-47F6-84E3-308CA4C2005D}" type="presParOf" srcId="{7E467229-00CD-4B06-8566-42D69FF696A5}" destId="{FC7376BB-1AEA-4F20-9641-F29B487822A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9B042C-0747-4198-81A2-ED5C501385E2}">
      <dsp:nvSpPr>
        <dsp:cNvPr id="0" name=""/>
        <dsp:cNvSpPr/>
      </dsp:nvSpPr>
      <dsp:spPr>
        <a:xfrm>
          <a:off x="2052227" y="0"/>
          <a:ext cx="2592288" cy="259228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355850">
            <a:lnSpc>
              <a:spcPct val="90000"/>
            </a:lnSpc>
            <a:spcBef>
              <a:spcPct val="0"/>
            </a:spcBef>
            <a:spcAft>
              <a:spcPct val="35000"/>
            </a:spcAft>
          </a:pPr>
          <a:endParaRPr lang="es-BO" sz="5300" kern="1200" dirty="0"/>
        </a:p>
      </dsp:txBody>
      <dsp:txXfrm>
        <a:off x="2397866" y="453650"/>
        <a:ext cx="1901011" cy="1166529"/>
      </dsp:txXfrm>
    </dsp:sp>
    <dsp:sp modelId="{1B93794D-4CD2-4771-94A2-A9057B76B59F}">
      <dsp:nvSpPr>
        <dsp:cNvPr id="0" name=""/>
        <dsp:cNvSpPr/>
      </dsp:nvSpPr>
      <dsp:spPr>
        <a:xfrm>
          <a:off x="3399759" y="1674186"/>
          <a:ext cx="2592288" cy="259228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endParaRPr lang="es-BO" sz="4400" kern="1200" dirty="0"/>
        </a:p>
      </dsp:txBody>
      <dsp:txXfrm>
        <a:off x="4192567" y="2343860"/>
        <a:ext cx="1555372" cy="1425758"/>
      </dsp:txXfrm>
    </dsp:sp>
    <dsp:sp modelId="{34EE4387-1099-4D25-BE81-705468A490F0}">
      <dsp:nvSpPr>
        <dsp:cNvPr id="0" name=""/>
        <dsp:cNvSpPr/>
      </dsp:nvSpPr>
      <dsp:spPr>
        <a:xfrm>
          <a:off x="936109" y="1674186"/>
          <a:ext cx="2592288" cy="259228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endParaRPr lang="es-BO" sz="4400" kern="1200" dirty="0"/>
        </a:p>
      </dsp:txBody>
      <dsp:txXfrm>
        <a:off x="1180216" y="2343860"/>
        <a:ext cx="1555372" cy="1425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C0F15-57C8-434D-B585-F4C247EDE3BC}">
      <dsp:nvSpPr>
        <dsp:cNvPr id="0" name=""/>
        <dsp:cNvSpPr/>
      </dsp:nvSpPr>
      <dsp:spPr>
        <a:xfrm>
          <a:off x="192710" y="0"/>
          <a:ext cx="8160222" cy="4608512"/>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A1A80B4-B180-4B05-9B75-C93E1661B8AB}">
      <dsp:nvSpPr>
        <dsp:cNvPr id="0" name=""/>
        <dsp:cNvSpPr/>
      </dsp:nvSpPr>
      <dsp:spPr>
        <a:xfrm>
          <a:off x="1680" y="1382553"/>
          <a:ext cx="1439573" cy="184340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Carrera catalogada como “para varones”</a:t>
          </a:r>
          <a:endParaRPr lang="es-BO" sz="1400" b="1" kern="1200" dirty="0"/>
        </a:p>
      </dsp:txBody>
      <dsp:txXfrm>
        <a:off x="71954" y="1452827"/>
        <a:ext cx="1299025" cy="1702856"/>
      </dsp:txXfrm>
    </dsp:sp>
    <dsp:sp modelId="{A22367A6-3E8D-4AC5-B07E-6BB91233A158}">
      <dsp:nvSpPr>
        <dsp:cNvPr id="0" name=""/>
        <dsp:cNvSpPr/>
      </dsp:nvSpPr>
      <dsp:spPr>
        <a:xfrm>
          <a:off x="1681183" y="1382553"/>
          <a:ext cx="1439573" cy="184340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El Sector Eléctrico Boliviano ha sido casi de exclusivo ejercicio de profesionales varones</a:t>
          </a:r>
          <a:endParaRPr lang="es-BO" sz="1400" b="1" kern="1200" dirty="0"/>
        </a:p>
      </dsp:txBody>
      <dsp:txXfrm>
        <a:off x="1751457" y="1452827"/>
        <a:ext cx="1299025" cy="1702856"/>
      </dsp:txXfrm>
    </dsp:sp>
    <dsp:sp modelId="{DCA15153-1514-4FFC-B3AD-2414BBD98D38}">
      <dsp:nvSpPr>
        <dsp:cNvPr id="0" name=""/>
        <dsp:cNvSpPr/>
      </dsp:nvSpPr>
      <dsp:spPr>
        <a:xfrm>
          <a:off x="3360686" y="1382553"/>
          <a:ext cx="1439573" cy="184340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En la última década se ha evidenciado presencia activa de profesionales mujeres en este Sector</a:t>
          </a:r>
          <a:endParaRPr lang="es-BO" sz="1400" b="1" kern="1200" dirty="0"/>
        </a:p>
      </dsp:txBody>
      <dsp:txXfrm>
        <a:off x="3430960" y="1452827"/>
        <a:ext cx="1299025" cy="1702856"/>
      </dsp:txXfrm>
    </dsp:sp>
    <dsp:sp modelId="{06E64BCB-723A-456E-93E4-6B2AFF4ED172}">
      <dsp:nvSpPr>
        <dsp:cNvPr id="0" name=""/>
        <dsp:cNvSpPr/>
      </dsp:nvSpPr>
      <dsp:spPr>
        <a:xfrm>
          <a:off x="5040189" y="1382553"/>
          <a:ext cx="1439573" cy="184340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Existen Necesidades  en las que</a:t>
          </a:r>
        </a:p>
        <a:p>
          <a:pPr lvl="0" algn="ctr" defTabSz="622300" rtl="0">
            <a:lnSpc>
              <a:spcPct val="90000"/>
            </a:lnSpc>
            <a:spcBef>
              <a:spcPct val="0"/>
            </a:spcBef>
            <a:spcAft>
              <a:spcPct val="35000"/>
            </a:spcAft>
          </a:pPr>
          <a:r>
            <a:rPr lang="es-BO" sz="1400" b="1" kern="1200" dirty="0" smtClean="0"/>
            <a:t>se puede ayudar</a:t>
          </a:r>
          <a:endParaRPr lang="es-BO" sz="1400" b="1" kern="1200" dirty="0"/>
        </a:p>
      </dsp:txBody>
      <dsp:txXfrm>
        <a:off x="5110463" y="1452827"/>
        <a:ext cx="1299025" cy="1702856"/>
      </dsp:txXfrm>
    </dsp:sp>
    <dsp:sp modelId="{D00ABD7F-B096-47D4-AE63-4BC62F8BE2CB}">
      <dsp:nvSpPr>
        <dsp:cNvPr id="0" name=""/>
        <dsp:cNvSpPr/>
      </dsp:nvSpPr>
      <dsp:spPr>
        <a:xfrm>
          <a:off x="6719692" y="1224795"/>
          <a:ext cx="1824271" cy="2158921"/>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Guiar a la ingeniera Electricista basándose en su desarrollo académico, profesional y personal, consecuentemente reflejar el beneficio en la sociedad</a:t>
          </a:r>
          <a:r>
            <a:rPr lang="es-BO" sz="1400" kern="1200" dirty="0" smtClean="0"/>
            <a:t>.</a:t>
          </a:r>
          <a:endParaRPr lang="es-BO" sz="1400" b="1" kern="1200" dirty="0"/>
        </a:p>
      </dsp:txBody>
      <dsp:txXfrm>
        <a:off x="6808746" y="1313849"/>
        <a:ext cx="1646163" cy="19808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8B86B1-486E-47CD-9824-AF841549CC63}">
      <dsp:nvSpPr>
        <dsp:cNvPr id="0" name=""/>
        <dsp:cNvSpPr/>
      </dsp:nvSpPr>
      <dsp:spPr>
        <a:xfrm rot="2562919">
          <a:off x="3139364" y="3385441"/>
          <a:ext cx="728341" cy="46757"/>
        </a:xfrm>
        <a:custGeom>
          <a:avLst/>
          <a:gdLst/>
          <a:ahLst/>
          <a:cxnLst/>
          <a:rect l="0" t="0" r="0" b="0"/>
          <a:pathLst>
            <a:path>
              <a:moveTo>
                <a:pt x="0" y="23378"/>
              </a:moveTo>
              <a:lnTo>
                <a:pt x="728341" y="23378"/>
              </a:lnTo>
            </a:path>
          </a:pathLst>
        </a:cu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B1B5833-7C01-4C76-9400-E6AE8E93AA55}">
      <dsp:nvSpPr>
        <dsp:cNvPr id="0" name=""/>
        <dsp:cNvSpPr/>
      </dsp:nvSpPr>
      <dsp:spPr>
        <a:xfrm rot="21582559">
          <a:off x="3235961" y="2382715"/>
          <a:ext cx="810271" cy="46757"/>
        </a:xfrm>
        <a:custGeom>
          <a:avLst/>
          <a:gdLst/>
          <a:ahLst/>
          <a:cxnLst/>
          <a:rect l="0" t="0" r="0" b="0"/>
          <a:pathLst>
            <a:path>
              <a:moveTo>
                <a:pt x="0" y="23378"/>
              </a:moveTo>
              <a:lnTo>
                <a:pt x="810271" y="23378"/>
              </a:lnTo>
            </a:path>
          </a:pathLst>
        </a:cu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87C1C39-CBD8-4D4B-AB7F-7A5E2EAB2084}">
      <dsp:nvSpPr>
        <dsp:cNvPr id="0" name=""/>
        <dsp:cNvSpPr/>
      </dsp:nvSpPr>
      <dsp:spPr>
        <a:xfrm rot="19037081">
          <a:off x="3139364" y="1392336"/>
          <a:ext cx="728341" cy="46757"/>
        </a:xfrm>
        <a:custGeom>
          <a:avLst/>
          <a:gdLst/>
          <a:ahLst/>
          <a:cxnLst/>
          <a:rect l="0" t="0" r="0" b="0"/>
          <a:pathLst>
            <a:path>
              <a:moveTo>
                <a:pt x="0" y="23378"/>
              </a:moveTo>
              <a:lnTo>
                <a:pt x="728341" y="23378"/>
              </a:lnTo>
            </a:path>
          </a:pathLst>
        </a:cu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E8930B8-66E0-4B81-B9CE-B6B9BF412835}">
      <dsp:nvSpPr>
        <dsp:cNvPr id="0" name=""/>
        <dsp:cNvSpPr/>
      </dsp:nvSpPr>
      <dsp:spPr>
        <a:xfrm>
          <a:off x="1264438" y="1252545"/>
          <a:ext cx="2319445" cy="231944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7CA680E-3532-4DBF-86ED-60BB1822FDEE}">
      <dsp:nvSpPr>
        <dsp:cNvPr id="0" name=""/>
        <dsp:cNvSpPr/>
      </dsp:nvSpPr>
      <dsp:spPr>
        <a:xfrm>
          <a:off x="3586521" y="821"/>
          <a:ext cx="1391667" cy="139166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BO" sz="2000" b="1" kern="1200" dirty="0" smtClean="0"/>
            <a:t>Familia</a:t>
          </a:r>
          <a:endParaRPr lang="es-BO" sz="2000" b="1" kern="1200" dirty="0"/>
        </a:p>
      </dsp:txBody>
      <dsp:txXfrm>
        <a:off x="3790326" y="204626"/>
        <a:ext cx="984057" cy="984057"/>
      </dsp:txXfrm>
    </dsp:sp>
    <dsp:sp modelId="{CED19419-4E5A-484F-B850-63EC3FC69F40}">
      <dsp:nvSpPr>
        <dsp:cNvPr id="0" name=""/>
        <dsp:cNvSpPr/>
      </dsp:nvSpPr>
      <dsp:spPr>
        <a:xfrm>
          <a:off x="5117355" y="821"/>
          <a:ext cx="2087500" cy="1391667"/>
        </a:xfrm>
        <a:prstGeom prst="rect">
          <a:avLst/>
        </a:prstGeom>
        <a:solidFill>
          <a:schemeClr val="accent3">
            <a:lumMod val="5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11200">
            <a:lnSpc>
              <a:spcPct val="90000"/>
            </a:lnSpc>
            <a:spcBef>
              <a:spcPct val="0"/>
            </a:spcBef>
            <a:spcAft>
              <a:spcPct val="15000"/>
            </a:spcAft>
            <a:buChar char="••"/>
          </a:pPr>
          <a:r>
            <a:rPr lang="es-BO" sz="1600" b="1" kern="1200" dirty="0" smtClean="0">
              <a:solidFill>
                <a:srgbClr val="FFFF00"/>
              </a:solidFill>
            </a:rPr>
            <a:t>Cuidado, Valores y formación en los Hijos</a:t>
          </a:r>
          <a:endParaRPr lang="es-BO" sz="1600" b="1" kern="1200" dirty="0">
            <a:solidFill>
              <a:srgbClr val="FFFF00"/>
            </a:solidFill>
          </a:endParaRPr>
        </a:p>
        <a:p>
          <a:pPr marL="171450" lvl="1" indent="-171450" algn="l" defTabSz="711200">
            <a:lnSpc>
              <a:spcPct val="90000"/>
            </a:lnSpc>
            <a:spcBef>
              <a:spcPct val="0"/>
            </a:spcBef>
            <a:spcAft>
              <a:spcPct val="15000"/>
            </a:spcAft>
            <a:buChar char="••"/>
          </a:pPr>
          <a:r>
            <a:rPr lang="es-BO" sz="1600" b="1" kern="1200" dirty="0" smtClean="0">
              <a:solidFill>
                <a:srgbClr val="FFFF00"/>
              </a:solidFill>
            </a:rPr>
            <a:t>Forma nuevas Generaciones</a:t>
          </a:r>
          <a:endParaRPr lang="es-BO" sz="1600" b="1" kern="1200" dirty="0">
            <a:solidFill>
              <a:srgbClr val="FFFF00"/>
            </a:solidFill>
          </a:endParaRPr>
        </a:p>
        <a:p>
          <a:pPr marL="171450" lvl="1" indent="-171450" algn="l" defTabSz="711200">
            <a:lnSpc>
              <a:spcPct val="90000"/>
            </a:lnSpc>
            <a:spcBef>
              <a:spcPct val="0"/>
            </a:spcBef>
            <a:spcAft>
              <a:spcPct val="15000"/>
            </a:spcAft>
            <a:buChar char="••"/>
          </a:pPr>
          <a:r>
            <a:rPr lang="es-BO" sz="1600" b="1" kern="1200" dirty="0" smtClean="0">
              <a:solidFill>
                <a:srgbClr val="FFFF00"/>
              </a:solidFill>
            </a:rPr>
            <a:t>Responsabilidad Compartida  </a:t>
          </a:r>
          <a:endParaRPr lang="es-BO" sz="1600" b="1" kern="1200" dirty="0">
            <a:solidFill>
              <a:srgbClr val="FFFF00"/>
            </a:solidFill>
          </a:endParaRPr>
        </a:p>
      </dsp:txBody>
      <dsp:txXfrm>
        <a:off x="5117355" y="821"/>
        <a:ext cx="2087500" cy="1391667"/>
      </dsp:txXfrm>
    </dsp:sp>
    <dsp:sp modelId="{D932EF90-E20D-4828-87C2-6FA93D24C53F}">
      <dsp:nvSpPr>
        <dsp:cNvPr id="0" name=""/>
        <dsp:cNvSpPr/>
      </dsp:nvSpPr>
      <dsp:spPr>
        <a:xfrm>
          <a:off x="4046218" y="1704674"/>
          <a:ext cx="1391667" cy="139166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BO" sz="2000" b="1" kern="1200" dirty="0" smtClean="0"/>
            <a:t>Trabajo - Estudios</a:t>
          </a:r>
          <a:endParaRPr lang="es-BO" sz="2000" b="1" kern="1200" dirty="0"/>
        </a:p>
      </dsp:txBody>
      <dsp:txXfrm>
        <a:off x="4250023" y="1908479"/>
        <a:ext cx="984057" cy="984057"/>
      </dsp:txXfrm>
    </dsp:sp>
    <dsp:sp modelId="{C487C9E2-3387-4C8F-8078-F404E45D8B94}">
      <dsp:nvSpPr>
        <dsp:cNvPr id="0" name=""/>
        <dsp:cNvSpPr/>
      </dsp:nvSpPr>
      <dsp:spPr>
        <a:xfrm>
          <a:off x="5577052" y="1704674"/>
          <a:ext cx="2087500" cy="1391667"/>
        </a:xfrm>
        <a:prstGeom prst="rect">
          <a:avLst/>
        </a:prstGeom>
        <a:solidFill>
          <a:schemeClr val="accent4">
            <a:lumMod val="75000"/>
          </a:schemeClr>
        </a:solid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11200">
            <a:lnSpc>
              <a:spcPct val="90000"/>
            </a:lnSpc>
            <a:spcBef>
              <a:spcPct val="0"/>
            </a:spcBef>
            <a:spcAft>
              <a:spcPct val="15000"/>
            </a:spcAft>
            <a:buChar char="••"/>
          </a:pPr>
          <a:r>
            <a:rPr lang="es-BO" sz="1600" b="1" kern="1200" dirty="0" smtClean="0">
              <a:solidFill>
                <a:srgbClr val="FFFF00"/>
              </a:solidFill>
            </a:rPr>
            <a:t>Siempre trabajó dentro y/o fuera de casa</a:t>
          </a:r>
          <a:endParaRPr lang="es-BO" sz="1600" b="1" kern="1200" dirty="0">
            <a:solidFill>
              <a:srgbClr val="FFFF00"/>
            </a:solidFill>
          </a:endParaRPr>
        </a:p>
        <a:p>
          <a:pPr marL="171450" lvl="1" indent="-171450" algn="l" defTabSz="711200">
            <a:lnSpc>
              <a:spcPct val="90000"/>
            </a:lnSpc>
            <a:spcBef>
              <a:spcPct val="0"/>
            </a:spcBef>
            <a:spcAft>
              <a:spcPct val="15000"/>
            </a:spcAft>
            <a:buChar char="••"/>
          </a:pPr>
          <a:r>
            <a:rPr lang="es-BO" sz="1600" b="1" kern="1200" dirty="0" smtClean="0">
              <a:solidFill>
                <a:srgbClr val="FFFF00"/>
              </a:solidFill>
            </a:rPr>
            <a:t>Mejores condiciones para su familia y para si misma</a:t>
          </a:r>
          <a:endParaRPr lang="es-BO" sz="1600" b="1" kern="1200" dirty="0">
            <a:solidFill>
              <a:srgbClr val="FFFF00"/>
            </a:solidFill>
          </a:endParaRPr>
        </a:p>
      </dsp:txBody>
      <dsp:txXfrm>
        <a:off x="5577052" y="1704674"/>
        <a:ext cx="2087500" cy="1391667"/>
      </dsp:txXfrm>
    </dsp:sp>
    <dsp:sp modelId="{2205B42E-1D6D-434B-976B-01F0D4286B88}">
      <dsp:nvSpPr>
        <dsp:cNvPr id="0" name=""/>
        <dsp:cNvSpPr/>
      </dsp:nvSpPr>
      <dsp:spPr>
        <a:xfrm>
          <a:off x="3586521" y="3432046"/>
          <a:ext cx="1391667" cy="139166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BO" sz="2000" b="1" kern="1200" dirty="0" smtClean="0"/>
            <a:t>Sociedad</a:t>
          </a:r>
          <a:endParaRPr lang="es-BO" sz="2000" b="1" kern="1200" dirty="0"/>
        </a:p>
      </dsp:txBody>
      <dsp:txXfrm>
        <a:off x="3790326" y="3635851"/>
        <a:ext cx="984057" cy="984057"/>
      </dsp:txXfrm>
    </dsp:sp>
    <dsp:sp modelId="{BBB6254A-8A86-43CF-A083-7B86220ECC7D}">
      <dsp:nvSpPr>
        <dsp:cNvPr id="0" name=""/>
        <dsp:cNvSpPr/>
      </dsp:nvSpPr>
      <dsp:spPr>
        <a:xfrm>
          <a:off x="5117355" y="3432046"/>
          <a:ext cx="2087500" cy="1391667"/>
        </a:xfrm>
        <a:prstGeom prst="rect">
          <a:avLst/>
        </a:prstGeom>
        <a:solidFill>
          <a:schemeClr val="tx2">
            <a:lumMod val="75000"/>
          </a:schemeClr>
        </a:solid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66750">
            <a:lnSpc>
              <a:spcPct val="90000"/>
            </a:lnSpc>
            <a:spcBef>
              <a:spcPct val="0"/>
            </a:spcBef>
            <a:spcAft>
              <a:spcPct val="15000"/>
            </a:spcAft>
            <a:buChar char="••"/>
          </a:pPr>
          <a:r>
            <a:rPr lang="es-BO" sz="1500" b="1" kern="1200" dirty="0" smtClean="0">
              <a:solidFill>
                <a:schemeClr val="bg1"/>
              </a:solidFill>
            </a:rPr>
            <a:t>Aun cataloga erróneamente  trabajos exclusivos por género </a:t>
          </a:r>
          <a:endParaRPr lang="es-BO" sz="1500" b="1" kern="1200" dirty="0">
            <a:solidFill>
              <a:schemeClr val="bg1"/>
            </a:solidFill>
          </a:endParaRPr>
        </a:p>
        <a:p>
          <a:pPr marL="114300" lvl="1" indent="-114300" algn="l" defTabSz="666750">
            <a:lnSpc>
              <a:spcPct val="90000"/>
            </a:lnSpc>
            <a:spcBef>
              <a:spcPct val="0"/>
            </a:spcBef>
            <a:spcAft>
              <a:spcPct val="15000"/>
            </a:spcAft>
            <a:buChar char="••"/>
          </a:pPr>
          <a:r>
            <a:rPr lang="es-BO" sz="1500" b="1" kern="1200" dirty="0" smtClean="0">
              <a:solidFill>
                <a:schemeClr val="bg1"/>
              </a:solidFill>
            </a:rPr>
            <a:t>Riesgo de  retroceso: daño Medio Ambiente, delincuencia, corrupción</a:t>
          </a:r>
          <a:endParaRPr lang="es-BO" sz="1500" b="1" kern="1200" dirty="0">
            <a:solidFill>
              <a:schemeClr val="bg1"/>
            </a:solidFill>
          </a:endParaRPr>
        </a:p>
      </dsp:txBody>
      <dsp:txXfrm>
        <a:off x="5117355" y="3432046"/>
        <a:ext cx="2087500" cy="13916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D25659-3948-4772-933E-D75A1432B5C6}">
      <dsp:nvSpPr>
        <dsp:cNvPr id="0" name=""/>
        <dsp:cNvSpPr/>
      </dsp:nvSpPr>
      <dsp:spPr>
        <a:xfrm>
          <a:off x="-5422" y="0"/>
          <a:ext cx="4774208" cy="2983880"/>
        </a:xfrm>
        <a:prstGeom prst="swooshArrow">
          <a:avLst>
            <a:gd name="adj1" fmla="val 25000"/>
            <a:gd name="adj2" fmla="val 25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 modelId="{17B38B7D-29D2-4C5E-AC34-6F1EE430F518}">
      <dsp:nvSpPr>
        <dsp:cNvPr id="0" name=""/>
        <dsp:cNvSpPr/>
      </dsp:nvSpPr>
      <dsp:spPr>
        <a:xfrm>
          <a:off x="600901" y="2059473"/>
          <a:ext cx="124129" cy="1241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96AFD4-164E-4414-A60E-5AC910379D26}">
      <dsp:nvSpPr>
        <dsp:cNvPr id="0" name=""/>
        <dsp:cNvSpPr/>
      </dsp:nvSpPr>
      <dsp:spPr>
        <a:xfrm>
          <a:off x="662966" y="2121538"/>
          <a:ext cx="1112390" cy="862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5774" tIns="0" rIns="0" bIns="0" numCol="1" spcCol="1270" anchor="t" anchorCtr="0">
          <a:noAutofit/>
        </a:bodyPr>
        <a:lstStyle/>
        <a:p>
          <a:pPr lvl="0" algn="l" defTabSz="800100">
            <a:lnSpc>
              <a:spcPct val="90000"/>
            </a:lnSpc>
            <a:spcBef>
              <a:spcPct val="0"/>
            </a:spcBef>
            <a:spcAft>
              <a:spcPct val="35000"/>
            </a:spcAft>
          </a:pPr>
          <a:r>
            <a:rPr lang="es-BO" sz="1800" b="1" kern="1200" dirty="0" smtClean="0"/>
            <a:t>BIENESTAR</a:t>
          </a:r>
          <a:endParaRPr lang="es-BO" sz="1800" b="1" kern="1200" dirty="0"/>
        </a:p>
      </dsp:txBody>
      <dsp:txXfrm>
        <a:off x="662966" y="2121538"/>
        <a:ext cx="1112390" cy="862341"/>
      </dsp:txXfrm>
    </dsp:sp>
    <dsp:sp modelId="{B9147FF9-0DB5-4CDA-9963-C3DAF2B59A9A}">
      <dsp:nvSpPr>
        <dsp:cNvPr id="0" name=""/>
        <dsp:cNvSpPr/>
      </dsp:nvSpPr>
      <dsp:spPr>
        <a:xfrm>
          <a:off x="1696582" y="1248455"/>
          <a:ext cx="224387" cy="2243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24608E-D1F5-4216-8E16-B05976C065BF}">
      <dsp:nvSpPr>
        <dsp:cNvPr id="0" name=""/>
        <dsp:cNvSpPr/>
      </dsp:nvSpPr>
      <dsp:spPr>
        <a:xfrm>
          <a:off x="1808776" y="1360649"/>
          <a:ext cx="1145809" cy="162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898" tIns="0" rIns="0" bIns="0" numCol="1" spcCol="1270" anchor="t" anchorCtr="0">
          <a:noAutofit/>
        </a:bodyPr>
        <a:lstStyle/>
        <a:p>
          <a:pPr lvl="0" algn="l" defTabSz="800100">
            <a:lnSpc>
              <a:spcPct val="90000"/>
            </a:lnSpc>
            <a:spcBef>
              <a:spcPct val="0"/>
            </a:spcBef>
            <a:spcAft>
              <a:spcPct val="35000"/>
            </a:spcAft>
          </a:pPr>
          <a:r>
            <a:rPr lang="es-BO" sz="1800" b="1" kern="1200" dirty="0" smtClean="0"/>
            <a:t>RESPETO</a:t>
          </a:r>
          <a:endParaRPr lang="es-BO" sz="1800" b="1" kern="1200" dirty="0"/>
        </a:p>
      </dsp:txBody>
      <dsp:txXfrm>
        <a:off x="1808776" y="1360649"/>
        <a:ext cx="1145809" cy="1623230"/>
      </dsp:txXfrm>
    </dsp:sp>
    <dsp:sp modelId="{8885FE76-6DBB-462B-B54D-978DDE88BA9A}">
      <dsp:nvSpPr>
        <dsp:cNvPr id="0" name=""/>
        <dsp:cNvSpPr/>
      </dsp:nvSpPr>
      <dsp:spPr>
        <a:xfrm>
          <a:off x="3014264" y="754921"/>
          <a:ext cx="310323" cy="3103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F409B6-F9FE-4311-8365-BD96DFE4791F}">
      <dsp:nvSpPr>
        <dsp:cNvPr id="0" name=""/>
        <dsp:cNvSpPr/>
      </dsp:nvSpPr>
      <dsp:spPr>
        <a:xfrm>
          <a:off x="2294662" y="1080113"/>
          <a:ext cx="2895335" cy="714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434" tIns="0" rIns="0" bIns="0" numCol="1" spcCol="1270" anchor="t" anchorCtr="0">
          <a:noAutofit/>
        </a:bodyPr>
        <a:lstStyle/>
        <a:p>
          <a:pPr lvl="0" algn="l" defTabSz="800100">
            <a:lnSpc>
              <a:spcPct val="90000"/>
            </a:lnSpc>
            <a:spcBef>
              <a:spcPct val="0"/>
            </a:spcBef>
            <a:spcAft>
              <a:spcPct val="35000"/>
            </a:spcAft>
          </a:pPr>
          <a:r>
            <a:rPr lang="es-BO" sz="1800" b="1" kern="1200" dirty="0" smtClean="0"/>
            <a:t>                OPORTUNIDAD</a:t>
          </a:r>
          <a:endParaRPr lang="es-BO" sz="1800" b="1" kern="1200" dirty="0"/>
        </a:p>
      </dsp:txBody>
      <dsp:txXfrm>
        <a:off x="2294662" y="1080113"/>
        <a:ext cx="2895335" cy="7145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999AB-7403-47EE-B6D3-717C7C51B23D}">
      <dsp:nvSpPr>
        <dsp:cNvPr id="0" name=""/>
        <dsp:cNvSpPr/>
      </dsp:nvSpPr>
      <dsp:spPr>
        <a:xfrm>
          <a:off x="3888501" y="2036683"/>
          <a:ext cx="2489279" cy="2489279"/>
        </a:xfrm>
        <a:prstGeom prst="gear9">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s-BO" sz="5400" kern="1200" dirty="0" smtClean="0"/>
            <a:t>=3</a:t>
          </a:r>
          <a:endParaRPr lang="es-BO" sz="5400" kern="1200" dirty="0"/>
        </a:p>
      </dsp:txBody>
      <dsp:txXfrm>
        <a:off x="4388957" y="2619785"/>
        <a:ext cx="1488367" cy="1279541"/>
      </dsp:txXfrm>
    </dsp:sp>
    <dsp:sp modelId="{EB3245E3-D41B-4838-A8A3-30E495154080}">
      <dsp:nvSpPr>
        <dsp:cNvPr id="0" name=""/>
        <dsp:cNvSpPr/>
      </dsp:nvSpPr>
      <dsp:spPr>
        <a:xfrm>
          <a:off x="2440193" y="1448308"/>
          <a:ext cx="1810385" cy="1810385"/>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s-BO" sz="5400" kern="1200" dirty="0" smtClean="0"/>
            <a:t>+1</a:t>
          </a:r>
          <a:endParaRPr lang="es-BO" sz="5400" kern="1200" dirty="0"/>
        </a:p>
      </dsp:txBody>
      <dsp:txXfrm>
        <a:off x="2895963" y="1906833"/>
        <a:ext cx="898845" cy="893335"/>
      </dsp:txXfrm>
    </dsp:sp>
    <dsp:sp modelId="{190120A2-7A8C-40A1-BDEB-ACFC9C4E3D25}">
      <dsp:nvSpPr>
        <dsp:cNvPr id="0" name=""/>
        <dsp:cNvSpPr/>
      </dsp:nvSpPr>
      <dsp:spPr>
        <a:xfrm rot="20700000">
          <a:off x="3454194" y="199327"/>
          <a:ext cx="1773807" cy="1773807"/>
        </a:xfrm>
        <a:prstGeom prst="gear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s-BO" sz="5400" kern="1200" dirty="0" smtClean="0"/>
            <a:t>+1</a:t>
          </a:r>
          <a:endParaRPr lang="es-BO" sz="5400" kern="1200" dirty="0"/>
        </a:p>
      </dsp:txBody>
      <dsp:txXfrm rot="-20700000">
        <a:off x="3843242" y="588375"/>
        <a:ext cx="995711" cy="995711"/>
      </dsp:txXfrm>
    </dsp:sp>
    <dsp:sp modelId="{B17A1D13-EAE7-4F8C-9299-D4BC9330FAC9}">
      <dsp:nvSpPr>
        <dsp:cNvPr id="0" name=""/>
        <dsp:cNvSpPr/>
      </dsp:nvSpPr>
      <dsp:spPr>
        <a:xfrm>
          <a:off x="3700746" y="1658974"/>
          <a:ext cx="3186277" cy="3186277"/>
        </a:xfrm>
        <a:prstGeom prst="circularArrow">
          <a:avLst>
            <a:gd name="adj1" fmla="val 4687"/>
            <a:gd name="adj2" fmla="val 299029"/>
            <a:gd name="adj3" fmla="val 2523572"/>
            <a:gd name="adj4" fmla="val 15845412"/>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DDC7A2-3BAC-4320-AD66-7D7752348BA6}">
      <dsp:nvSpPr>
        <dsp:cNvPr id="0" name=""/>
        <dsp:cNvSpPr/>
      </dsp:nvSpPr>
      <dsp:spPr>
        <a:xfrm>
          <a:off x="2119577" y="1046315"/>
          <a:ext cx="2315030" cy="2315030"/>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815F83-CB5A-4494-8032-34F4BE1FC7D0}">
      <dsp:nvSpPr>
        <dsp:cNvPr id="0" name=""/>
        <dsp:cNvSpPr/>
      </dsp:nvSpPr>
      <dsp:spPr>
        <a:xfrm>
          <a:off x="3043894" y="-190626"/>
          <a:ext cx="2496068" cy="2496068"/>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556812-82D0-4215-B05C-7F2FBFBDEC30}">
      <dsp:nvSpPr>
        <dsp:cNvPr id="0" name=""/>
        <dsp:cNvSpPr/>
      </dsp:nvSpPr>
      <dsp:spPr>
        <a:xfrm>
          <a:off x="1463040" y="1257"/>
          <a:ext cx="1645920" cy="54996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BO" sz="2000" kern="1200" smtClean="0"/>
            <a:t>Servicio</a:t>
          </a:r>
          <a:endParaRPr lang="es-BO" sz="2000" kern="1200"/>
        </a:p>
      </dsp:txBody>
      <dsp:txXfrm>
        <a:off x="1489887" y="28104"/>
        <a:ext cx="1592226" cy="496268"/>
      </dsp:txXfrm>
    </dsp:sp>
    <dsp:sp modelId="{9757C27A-D550-40FE-855E-BC3AB634528D}">
      <dsp:nvSpPr>
        <dsp:cNvPr id="0" name=""/>
        <dsp:cNvSpPr/>
      </dsp:nvSpPr>
      <dsp:spPr>
        <a:xfrm>
          <a:off x="1463040" y="578718"/>
          <a:ext cx="1645920" cy="54996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BO" sz="2000" kern="1200" smtClean="0"/>
            <a:t>Equidad</a:t>
          </a:r>
          <a:endParaRPr lang="es-BO" sz="2000" kern="1200"/>
        </a:p>
      </dsp:txBody>
      <dsp:txXfrm>
        <a:off x="1489887" y="605565"/>
        <a:ext cx="1592226" cy="496268"/>
      </dsp:txXfrm>
    </dsp:sp>
    <dsp:sp modelId="{FAAB2A65-545D-4A3B-82B6-EDCD8DEE7104}">
      <dsp:nvSpPr>
        <dsp:cNvPr id="0" name=""/>
        <dsp:cNvSpPr/>
      </dsp:nvSpPr>
      <dsp:spPr>
        <a:xfrm>
          <a:off x="1463040" y="1156179"/>
          <a:ext cx="1645920" cy="54996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BO" sz="2000" kern="1200" smtClean="0"/>
            <a:t>Excelencia</a:t>
          </a:r>
          <a:endParaRPr lang="es-BO" sz="2000" kern="1200"/>
        </a:p>
      </dsp:txBody>
      <dsp:txXfrm>
        <a:off x="1489887" y="1183026"/>
        <a:ext cx="1592226" cy="496268"/>
      </dsp:txXfrm>
    </dsp:sp>
    <dsp:sp modelId="{AF83EB6C-9BA4-48D7-864B-8CBDD21403EE}">
      <dsp:nvSpPr>
        <dsp:cNvPr id="0" name=""/>
        <dsp:cNvSpPr/>
      </dsp:nvSpPr>
      <dsp:spPr>
        <a:xfrm>
          <a:off x="1463040" y="1733640"/>
          <a:ext cx="1645920" cy="54996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BO" sz="2000" kern="1200" smtClean="0"/>
            <a:t>Honestidad</a:t>
          </a:r>
          <a:endParaRPr lang="es-BO" sz="2000" kern="1200"/>
        </a:p>
      </dsp:txBody>
      <dsp:txXfrm>
        <a:off x="1489887" y="1760487"/>
        <a:ext cx="1592226" cy="496268"/>
      </dsp:txXfrm>
    </dsp:sp>
    <dsp:sp modelId="{FC7376BB-1AEA-4F20-9641-F29B487822A2}">
      <dsp:nvSpPr>
        <dsp:cNvPr id="0" name=""/>
        <dsp:cNvSpPr/>
      </dsp:nvSpPr>
      <dsp:spPr>
        <a:xfrm>
          <a:off x="1463040" y="2311101"/>
          <a:ext cx="1645920" cy="54996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BO" sz="2000" kern="1200" smtClean="0"/>
            <a:t>Compromiso</a:t>
          </a:r>
          <a:endParaRPr lang="es-BO" sz="2000" kern="1200"/>
        </a:p>
      </dsp:txBody>
      <dsp:txXfrm>
        <a:off x="1489887" y="2337948"/>
        <a:ext cx="1592226" cy="49626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B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BO"/>
          </a:p>
        </p:txBody>
      </p:sp>
      <p:sp>
        <p:nvSpPr>
          <p:cNvPr id="4" name="3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5" name="4 Marcador de pie de página"/>
          <p:cNvSpPr>
            <a:spLocks noGrp="1"/>
          </p:cNvSpPr>
          <p:nvPr>
            <p:ph type="ftr" sz="quarter" idx="11"/>
          </p:nvPr>
        </p:nvSpPr>
        <p:spPr/>
        <p:txBody>
          <a:bodyPr/>
          <a:lstStyle/>
          <a:p>
            <a:endParaRPr lang="es-BO"/>
          </a:p>
        </p:txBody>
      </p:sp>
      <p:sp>
        <p:nvSpPr>
          <p:cNvPr id="6" name="5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2804516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5" name="4 Marcador de pie de página"/>
          <p:cNvSpPr>
            <a:spLocks noGrp="1"/>
          </p:cNvSpPr>
          <p:nvPr>
            <p:ph type="ftr" sz="quarter" idx="11"/>
          </p:nvPr>
        </p:nvSpPr>
        <p:spPr/>
        <p:txBody>
          <a:bodyPr/>
          <a:lstStyle/>
          <a:p>
            <a:endParaRPr lang="es-BO"/>
          </a:p>
        </p:txBody>
      </p:sp>
      <p:sp>
        <p:nvSpPr>
          <p:cNvPr id="6" name="5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3717728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5" name="4 Marcador de pie de página"/>
          <p:cNvSpPr>
            <a:spLocks noGrp="1"/>
          </p:cNvSpPr>
          <p:nvPr>
            <p:ph type="ftr" sz="quarter" idx="11"/>
          </p:nvPr>
        </p:nvSpPr>
        <p:spPr/>
        <p:txBody>
          <a:bodyPr/>
          <a:lstStyle/>
          <a:p>
            <a:endParaRPr lang="es-BO"/>
          </a:p>
        </p:txBody>
      </p:sp>
      <p:sp>
        <p:nvSpPr>
          <p:cNvPr id="6" name="5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901530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5" name="4 Marcador de pie de página"/>
          <p:cNvSpPr>
            <a:spLocks noGrp="1"/>
          </p:cNvSpPr>
          <p:nvPr>
            <p:ph type="ftr" sz="quarter" idx="11"/>
          </p:nvPr>
        </p:nvSpPr>
        <p:spPr/>
        <p:txBody>
          <a:bodyPr/>
          <a:lstStyle/>
          <a:p>
            <a:endParaRPr lang="es-BO"/>
          </a:p>
        </p:txBody>
      </p:sp>
      <p:sp>
        <p:nvSpPr>
          <p:cNvPr id="6" name="5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1983514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5" name="4 Marcador de pie de página"/>
          <p:cNvSpPr>
            <a:spLocks noGrp="1"/>
          </p:cNvSpPr>
          <p:nvPr>
            <p:ph type="ftr" sz="quarter" idx="11"/>
          </p:nvPr>
        </p:nvSpPr>
        <p:spPr/>
        <p:txBody>
          <a:bodyPr/>
          <a:lstStyle/>
          <a:p>
            <a:endParaRPr lang="es-BO"/>
          </a:p>
        </p:txBody>
      </p:sp>
      <p:sp>
        <p:nvSpPr>
          <p:cNvPr id="6" name="5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2385660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6" name="5 Marcador de pie de página"/>
          <p:cNvSpPr>
            <a:spLocks noGrp="1"/>
          </p:cNvSpPr>
          <p:nvPr>
            <p:ph type="ftr" sz="quarter" idx="11"/>
          </p:nvPr>
        </p:nvSpPr>
        <p:spPr/>
        <p:txBody>
          <a:bodyPr/>
          <a:lstStyle/>
          <a:p>
            <a:endParaRPr lang="es-BO"/>
          </a:p>
        </p:txBody>
      </p:sp>
      <p:sp>
        <p:nvSpPr>
          <p:cNvPr id="7" name="6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539520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7" name="6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8" name="7 Marcador de pie de página"/>
          <p:cNvSpPr>
            <a:spLocks noGrp="1"/>
          </p:cNvSpPr>
          <p:nvPr>
            <p:ph type="ftr" sz="quarter" idx="11"/>
          </p:nvPr>
        </p:nvSpPr>
        <p:spPr/>
        <p:txBody>
          <a:bodyPr/>
          <a:lstStyle/>
          <a:p>
            <a:endParaRPr lang="es-BO"/>
          </a:p>
        </p:txBody>
      </p:sp>
      <p:sp>
        <p:nvSpPr>
          <p:cNvPr id="9" name="8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1736045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4" name="3 Marcador de pie de página"/>
          <p:cNvSpPr>
            <a:spLocks noGrp="1"/>
          </p:cNvSpPr>
          <p:nvPr>
            <p:ph type="ftr" sz="quarter" idx="11"/>
          </p:nvPr>
        </p:nvSpPr>
        <p:spPr/>
        <p:txBody>
          <a:bodyPr/>
          <a:lstStyle/>
          <a:p>
            <a:endParaRPr lang="es-BO"/>
          </a:p>
        </p:txBody>
      </p:sp>
      <p:sp>
        <p:nvSpPr>
          <p:cNvPr id="5" name="4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3715914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3" name="2 Marcador de pie de página"/>
          <p:cNvSpPr>
            <a:spLocks noGrp="1"/>
          </p:cNvSpPr>
          <p:nvPr>
            <p:ph type="ftr" sz="quarter" idx="11"/>
          </p:nvPr>
        </p:nvSpPr>
        <p:spPr/>
        <p:txBody>
          <a:bodyPr/>
          <a:lstStyle/>
          <a:p>
            <a:endParaRPr lang="es-BO"/>
          </a:p>
        </p:txBody>
      </p:sp>
      <p:sp>
        <p:nvSpPr>
          <p:cNvPr id="4" name="3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239659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B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6" name="5 Marcador de pie de página"/>
          <p:cNvSpPr>
            <a:spLocks noGrp="1"/>
          </p:cNvSpPr>
          <p:nvPr>
            <p:ph type="ftr" sz="quarter" idx="11"/>
          </p:nvPr>
        </p:nvSpPr>
        <p:spPr/>
        <p:txBody>
          <a:bodyPr/>
          <a:lstStyle/>
          <a:p>
            <a:endParaRPr lang="es-BO"/>
          </a:p>
        </p:txBody>
      </p:sp>
      <p:sp>
        <p:nvSpPr>
          <p:cNvPr id="7" name="6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3556001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B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B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488F8E-35CD-4339-A2B9-96F133ECEAA3}" type="datetimeFigureOut">
              <a:rPr lang="es-BO" smtClean="0"/>
              <a:t>07/12/2018</a:t>
            </a:fld>
            <a:endParaRPr lang="es-BO"/>
          </a:p>
        </p:txBody>
      </p:sp>
      <p:sp>
        <p:nvSpPr>
          <p:cNvPr id="6" name="5 Marcador de pie de página"/>
          <p:cNvSpPr>
            <a:spLocks noGrp="1"/>
          </p:cNvSpPr>
          <p:nvPr>
            <p:ph type="ftr" sz="quarter" idx="11"/>
          </p:nvPr>
        </p:nvSpPr>
        <p:spPr/>
        <p:txBody>
          <a:bodyPr/>
          <a:lstStyle/>
          <a:p>
            <a:endParaRPr lang="es-BO"/>
          </a:p>
        </p:txBody>
      </p:sp>
      <p:sp>
        <p:nvSpPr>
          <p:cNvPr id="7" name="6 Marcador de número de diapositiva"/>
          <p:cNvSpPr>
            <a:spLocks noGrp="1"/>
          </p:cNvSpPr>
          <p:nvPr>
            <p:ph type="sldNum" sz="quarter" idx="12"/>
          </p:nvPr>
        </p:nvSpPr>
        <p:spPr/>
        <p:txBody>
          <a:bodyPr/>
          <a:lstStyle/>
          <a:p>
            <a:fld id="{0717639D-F83A-4093-9EE6-4FA6F8F4368E}" type="slidenum">
              <a:rPr lang="es-BO" smtClean="0"/>
              <a:t>‹Nº›</a:t>
            </a:fld>
            <a:endParaRPr lang="es-BO"/>
          </a:p>
        </p:txBody>
      </p:sp>
    </p:spTree>
    <p:extLst>
      <p:ext uri="{BB962C8B-B14F-4D97-AF65-F5344CB8AC3E}">
        <p14:creationId xmlns:p14="http://schemas.microsoft.com/office/powerpoint/2010/main" val="37877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100000">
              <a:srgbClr val="FF0300"/>
            </a:gs>
            <a:gs pos="100000">
              <a:srgbClr val="4D0808"/>
            </a:gs>
          </a:gsLst>
          <a:lin ang="162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88F8E-35CD-4339-A2B9-96F133ECEAA3}" type="datetimeFigureOut">
              <a:rPr lang="es-BO" smtClean="0"/>
              <a:t>07/12/2018</a:t>
            </a:fld>
            <a:endParaRPr lang="es-B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B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7639D-F83A-4093-9EE6-4FA6F8F4368E}" type="slidenum">
              <a:rPr lang="es-BO" smtClean="0"/>
              <a:t>‹Nº›</a:t>
            </a:fld>
            <a:endParaRPr lang="es-BO"/>
          </a:p>
        </p:txBody>
      </p:sp>
    </p:spTree>
    <p:extLst>
      <p:ext uri="{BB962C8B-B14F-4D97-AF65-F5344CB8AC3E}">
        <p14:creationId xmlns:p14="http://schemas.microsoft.com/office/powerpoint/2010/main" val="5511828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B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chart" Target="../charts/chart2.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04056" y="692696"/>
            <a:ext cx="7772400" cy="1470025"/>
          </a:xfrm>
        </p:spPr>
        <p:style>
          <a:lnRef idx="0">
            <a:schemeClr val="accent6"/>
          </a:lnRef>
          <a:fillRef idx="3">
            <a:schemeClr val="accent6"/>
          </a:fillRef>
          <a:effectRef idx="3">
            <a:schemeClr val="accent6"/>
          </a:effectRef>
          <a:fontRef idx="minor">
            <a:schemeClr val="lt1"/>
          </a:fontRef>
        </p:style>
        <p:txBody>
          <a:bodyPr/>
          <a:lstStyle/>
          <a:p>
            <a:r>
              <a:rPr lang="es-BO" b="1" dirty="0" smtClean="0"/>
              <a:t>Proyecto</a:t>
            </a:r>
            <a:br>
              <a:rPr lang="es-BO" b="1" dirty="0" smtClean="0"/>
            </a:br>
            <a:r>
              <a:rPr lang="es-BO" b="1" dirty="0" smtClean="0"/>
              <a:t>INGENIERAS TRABAJANDO</a:t>
            </a:r>
            <a:endParaRPr lang="es-BO" b="1" dirty="0"/>
          </a:p>
        </p:txBody>
      </p:sp>
      <p:graphicFrame>
        <p:nvGraphicFramePr>
          <p:cNvPr id="3" name="2 Diagrama"/>
          <p:cNvGraphicFramePr/>
          <p:nvPr>
            <p:extLst>
              <p:ext uri="{D42A27DB-BD31-4B8C-83A1-F6EECF244321}">
                <p14:modId xmlns:p14="http://schemas.microsoft.com/office/powerpoint/2010/main" val="358657375"/>
              </p:ext>
            </p:extLst>
          </p:nvPr>
        </p:nvGraphicFramePr>
        <p:xfrm>
          <a:off x="1331640" y="2204864"/>
          <a:ext cx="6696744"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1619672" y="6453336"/>
            <a:ext cx="6336704" cy="369332"/>
          </a:xfrm>
          <a:prstGeom prst="rect">
            <a:avLst/>
          </a:prstGeom>
          <a:noFill/>
        </p:spPr>
        <p:txBody>
          <a:bodyPr wrap="square" rtlCol="0">
            <a:spAutoFit/>
          </a:bodyPr>
          <a:lstStyle/>
          <a:p>
            <a:pPr algn="ctr"/>
            <a:r>
              <a:rPr lang="es-BO" dirty="0" err="1" smtClean="0"/>
              <a:t>Msc</a:t>
            </a:r>
            <a:r>
              <a:rPr lang="es-BO" dirty="0" smtClean="0"/>
              <a:t>. Ing. Begonia Fernandez</a:t>
            </a:r>
            <a:endParaRPr lang="es-BO" dirty="0"/>
          </a:p>
        </p:txBody>
      </p:sp>
    </p:spTree>
    <p:extLst>
      <p:ext uri="{BB962C8B-B14F-4D97-AF65-F5344CB8AC3E}">
        <p14:creationId xmlns:p14="http://schemas.microsoft.com/office/powerpoint/2010/main" val="3606098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s-BO" b="1" dirty="0" smtClean="0"/>
              <a:t>Complementariedad en TODO</a:t>
            </a:r>
            <a:endParaRPr lang="es-BO"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2500658"/>
              </p:ext>
            </p:extLst>
          </p:nvPr>
        </p:nvGraphicFramePr>
        <p:xfrm>
          <a:off x="107504" y="14847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179512" y="5934670"/>
            <a:ext cx="8712968" cy="923330"/>
          </a:xfrm>
          <a:prstGeom prst="rect">
            <a:avLst/>
          </a:prstGeom>
        </p:spPr>
        <p:txBody>
          <a:bodyPr wrap="square">
            <a:spAutoFit/>
          </a:bodyPr>
          <a:lstStyle/>
          <a:p>
            <a:pPr algn="ctr"/>
            <a:r>
              <a:rPr lang="es-BO" b="1" dirty="0" smtClean="0"/>
              <a:t>SINERGIA: El </a:t>
            </a:r>
            <a:r>
              <a:rPr lang="es-BO" b="1" dirty="0"/>
              <a:t>concepto es utilizado para nombrar a la acción de dos o más causas que generan un efecto superior al que se conseguiría con la suma de los efectos individuales</a:t>
            </a:r>
            <a:r>
              <a:rPr lang="es-BO" b="1" dirty="0" smtClean="0"/>
              <a:t>.</a:t>
            </a:r>
          </a:p>
          <a:p>
            <a:pPr algn="ctr"/>
            <a:r>
              <a:rPr lang="es-BO" b="1" dirty="0" smtClean="0"/>
              <a:t>VALORACION DE DIFERENCIAS QUE SE COMPLEMETAN POR UN OBJETIVO COMUN</a:t>
            </a:r>
            <a:endParaRPr lang="es-BO" b="1" dirty="0"/>
          </a:p>
        </p:txBody>
      </p:sp>
    </p:spTree>
    <p:extLst>
      <p:ext uri="{BB962C8B-B14F-4D97-AF65-F5344CB8AC3E}">
        <p14:creationId xmlns:p14="http://schemas.microsoft.com/office/powerpoint/2010/main" val="10947228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35696" y="1340768"/>
            <a:ext cx="5688632" cy="4524315"/>
          </a:xfrm>
          <a:prstGeom prst="rect">
            <a:avLst/>
          </a:prstGeom>
        </p:spPr>
        <p:txBody>
          <a:bodyPr wrap="square">
            <a:spAutoFit/>
          </a:bodyPr>
          <a:lstStyle/>
          <a:p>
            <a:pPr algn="ctr"/>
            <a:r>
              <a:rPr lang="es-BO" sz="3200" b="1" dirty="0"/>
              <a:t>El proyecto </a:t>
            </a:r>
            <a:endParaRPr lang="es-BO" sz="3200" b="1" dirty="0" smtClean="0"/>
          </a:p>
          <a:p>
            <a:pPr algn="ctr"/>
            <a:r>
              <a:rPr lang="es-BO" sz="3200" b="1" dirty="0" smtClean="0"/>
              <a:t>“</a:t>
            </a:r>
            <a:r>
              <a:rPr lang="es-BO" sz="3200" b="1" dirty="0"/>
              <a:t>Ingenieras Trabajando</a:t>
            </a:r>
            <a:r>
              <a:rPr lang="es-BO" sz="3200" b="1" dirty="0" smtClean="0"/>
              <a:t>”</a:t>
            </a:r>
          </a:p>
          <a:p>
            <a:pPr algn="ctr"/>
            <a:endParaRPr lang="es-BO" sz="2800" dirty="0"/>
          </a:p>
          <a:p>
            <a:pPr algn="ctr"/>
            <a:r>
              <a:rPr lang="es-BO" sz="2800" dirty="0"/>
              <a:t>Consiste en conformar un </a:t>
            </a:r>
            <a:r>
              <a:rPr lang="es-BO" sz="2800" dirty="0" smtClean="0"/>
              <a:t>equipo de </a:t>
            </a:r>
            <a:r>
              <a:rPr lang="es-BO" sz="2800" dirty="0"/>
              <a:t>Ingenieras que </a:t>
            </a:r>
            <a:r>
              <a:rPr lang="es-BO" sz="2800" dirty="0" smtClean="0"/>
              <a:t>tengan el compromiso de dar </a:t>
            </a:r>
            <a:r>
              <a:rPr lang="es-BO" sz="2800" dirty="0"/>
              <a:t>cumplimiento de la </a:t>
            </a:r>
            <a:r>
              <a:rPr lang="es-BO" sz="2800" dirty="0" smtClean="0"/>
              <a:t>Misión</a:t>
            </a:r>
            <a:r>
              <a:rPr lang="es-BO" sz="2800" dirty="0"/>
              <a:t>, </a:t>
            </a:r>
            <a:r>
              <a:rPr lang="es-BO" sz="2800" dirty="0" smtClean="0"/>
              <a:t>Visión </a:t>
            </a:r>
            <a:r>
              <a:rPr lang="es-BO" sz="2800" dirty="0"/>
              <a:t>y </a:t>
            </a:r>
            <a:r>
              <a:rPr lang="es-BO" sz="2800" dirty="0" smtClean="0"/>
              <a:t>Valores </a:t>
            </a:r>
            <a:r>
              <a:rPr lang="es-BO" sz="2800" dirty="0"/>
              <a:t>de este proyecto, predispuestas a dedicar parte de su tiempo para guiar a Ingenieras de las nuevas </a:t>
            </a:r>
            <a:r>
              <a:rPr lang="es-BO" sz="2800" dirty="0" smtClean="0"/>
              <a:t>generaciones</a:t>
            </a:r>
            <a:r>
              <a:rPr lang="es-BO" sz="2400" dirty="0" smtClean="0"/>
              <a:t>.</a:t>
            </a:r>
            <a:endParaRPr lang="es-BO" sz="2400" dirty="0"/>
          </a:p>
        </p:txBody>
      </p:sp>
      <p:sp>
        <p:nvSpPr>
          <p:cNvPr id="3" name="1 Título"/>
          <p:cNvSpPr txBox="1">
            <a:spLocks/>
          </p:cNvSpPr>
          <p:nvPr/>
        </p:nvSpPr>
        <p:spPr>
          <a:xfrm>
            <a:off x="457200" y="116632"/>
            <a:ext cx="8229600" cy="936104"/>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BO" b="1" dirty="0"/>
              <a:t>3</a:t>
            </a:r>
            <a:r>
              <a:rPr lang="es-BO" b="1" dirty="0" smtClean="0"/>
              <a:t>. Presentación del Proyecto</a:t>
            </a:r>
            <a:endParaRPr lang="es-BO" dirty="0"/>
          </a:p>
        </p:txBody>
      </p:sp>
    </p:spTree>
    <p:extLst>
      <p:ext uri="{BB962C8B-B14F-4D97-AF65-F5344CB8AC3E}">
        <p14:creationId xmlns:p14="http://schemas.microsoft.com/office/powerpoint/2010/main" val="3627449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b="1" dirty="0" smtClean="0"/>
              <a:t>OBJETIVOS</a:t>
            </a:r>
            <a:endParaRPr lang="es-BO" b="1" dirty="0"/>
          </a:p>
        </p:txBody>
      </p:sp>
      <p:sp>
        <p:nvSpPr>
          <p:cNvPr id="3" name="2 Marcador de contenido"/>
          <p:cNvSpPr>
            <a:spLocks noGrp="1"/>
          </p:cNvSpPr>
          <p:nvPr>
            <p:ph idx="1"/>
          </p:nvPr>
        </p:nvSpPr>
        <p:spPr/>
        <p:txBody>
          <a:bodyPr>
            <a:normAutofit fontScale="92500"/>
          </a:bodyPr>
          <a:lstStyle/>
          <a:p>
            <a:pPr algn="just"/>
            <a:r>
              <a:rPr lang="es-BO" dirty="0" smtClean="0"/>
              <a:t>Consolidar </a:t>
            </a:r>
            <a:r>
              <a:rPr lang="es-BO" dirty="0"/>
              <a:t>una red de apoyo, guiando a la conformación de etapas que </a:t>
            </a:r>
            <a:r>
              <a:rPr lang="es-BO" dirty="0" smtClean="0"/>
              <a:t>permita a las mujeres en el Sector Eléctrico de Bolivia establecerse </a:t>
            </a:r>
            <a:r>
              <a:rPr lang="es-BO" dirty="0"/>
              <a:t>firmemente en el ejercicio de su carrera sin descuidar su realización personal </a:t>
            </a:r>
            <a:endParaRPr lang="es-BO" dirty="0" smtClean="0"/>
          </a:p>
          <a:p>
            <a:pPr algn="just"/>
            <a:r>
              <a:rPr lang="es-BO" dirty="0"/>
              <a:t>L</a:t>
            </a:r>
            <a:r>
              <a:rPr lang="es-BO" dirty="0" smtClean="0"/>
              <a:t>ograr </a:t>
            </a:r>
            <a:r>
              <a:rPr lang="es-BO" dirty="0"/>
              <a:t>que las Ingenieras de nuevas generaciones superen a las predecesoras y este ciclo no acabe</a:t>
            </a:r>
            <a:r>
              <a:rPr lang="es-BO" dirty="0" smtClean="0"/>
              <a:t>.</a:t>
            </a:r>
          </a:p>
          <a:p>
            <a:pPr algn="just"/>
            <a:r>
              <a:rPr lang="es-BO" dirty="0" smtClean="0"/>
              <a:t>Reflejar el bienestar de la mujer en el bienestar de la sociedad.</a:t>
            </a:r>
            <a:endParaRPr lang="es-BO" dirty="0"/>
          </a:p>
          <a:p>
            <a:endParaRPr lang="es-BO" dirty="0"/>
          </a:p>
        </p:txBody>
      </p:sp>
    </p:spTree>
    <p:extLst>
      <p:ext uri="{BB962C8B-B14F-4D97-AF65-F5344CB8AC3E}">
        <p14:creationId xmlns:p14="http://schemas.microsoft.com/office/powerpoint/2010/main" val="11177459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043608" y="1052736"/>
            <a:ext cx="7344816" cy="4216539"/>
          </a:xfrm>
          <a:prstGeom prst="rect">
            <a:avLst/>
          </a:prstGeom>
        </p:spPr>
        <p:txBody>
          <a:bodyPr wrap="square">
            <a:spAutoFit/>
          </a:bodyPr>
          <a:lstStyle/>
          <a:p>
            <a:pPr algn="ctr"/>
            <a:r>
              <a:rPr lang="es-BO" sz="4400" b="1" dirty="0" smtClean="0"/>
              <a:t>MISIÓN</a:t>
            </a:r>
          </a:p>
          <a:p>
            <a:pPr algn="ctr"/>
            <a:endParaRPr lang="es-BO" sz="4400" dirty="0" smtClean="0"/>
          </a:p>
          <a:p>
            <a:pPr algn="just"/>
            <a:r>
              <a:rPr lang="es-BO" sz="3000" dirty="0" smtClean="0"/>
              <a:t>Guiar </a:t>
            </a:r>
            <a:r>
              <a:rPr lang="es-BO" sz="3000" dirty="0"/>
              <a:t>y apoyar en </a:t>
            </a:r>
            <a:r>
              <a:rPr lang="es-BO" sz="3000" dirty="0" smtClean="0"/>
              <a:t>las distintas etapas  que atraviesan las Ingenieras </a:t>
            </a:r>
            <a:r>
              <a:rPr lang="es-BO" sz="3000" dirty="0"/>
              <a:t>Electricistas para </a:t>
            </a:r>
            <a:r>
              <a:rPr lang="es-BO" sz="3000" dirty="0" smtClean="0"/>
              <a:t>impulsarlas </a:t>
            </a:r>
            <a:r>
              <a:rPr lang="es-BO" sz="3000" dirty="0"/>
              <a:t>a una superación constante</a:t>
            </a:r>
            <a:r>
              <a:rPr lang="es-BO" sz="3000" dirty="0" smtClean="0"/>
              <a:t>, </a:t>
            </a:r>
            <a:r>
              <a:rPr lang="es-BO" sz="3000" dirty="0"/>
              <a:t>basada en </a:t>
            </a:r>
            <a:r>
              <a:rPr lang="es-BO" sz="3000" dirty="0" smtClean="0"/>
              <a:t>especialización y experiencia en su área de trabajo y en valores </a:t>
            </a:r>
            <a:r>
              <a:rPr lang="es-BO" sz="3000" dirty="0"/>
              <a:t>fundamentales </a:t>
            </a:r>
            <a:r>
              <a:rPr lang="es-BO" sz="3000" dirty="0" smtClean="0"/>
              <a:t> que en consecuencia beneficien a la sociedad</a:t>
            </a:r>
            <a:r>
              <a:rPr lang="es-BO" sz="3000" dirty="0"/>
              <a:t>.</a:t>
            </a:r>
          </a:p>
        </p:txBody>
      </p:sp>
    </p:spTree>
    <p:extLst>
      <p:ext uri="{BB962C8B-B14F-4D97-AF65-F5344CB8AC3E}">
        <p14:creationId xmlns:p14="http://schemas.microsoft.com/office/powerpoint/2010/main" val="75925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55576" y="692696"/>
            <a:ext cx="7704856" cy="5601533"/>
          </a:xfrm>
          <a:prstGeom prst="rect">
            <a:avLst/>
          </a:prstGeom>
        </p:spPr>
        <p:txBody>
          <a:bodyPr wrap="square">
            <a:spAutoFit/>
          </a:bodyPr>
          <a:lstStyle/>
          <a:p>
            <a:pPr algn="ctr"/>
            <a:r>
              <a:rPr lang="es-BO" sz="4400" b="1" dirty="0" smtClean="0"/>
              <a:t>VISIÓN</a:t>
            </a:r>
          </a:p>
          <a:p>
            <a:pPr algn="ctr"/>
            <a:endParaRPr lang="es-BO" sz="4400" dirty="0" smtClean="0"/>
          </a:p>
          <a:p>
            <a:pPr algn="just"/>
            <a:r>
              <a:rPr lang="es-BO" sz="3000" dirty="0" smtClean="0"/>
              <a:t>Que </a:t>
            </a:r>
            <a:r>
              <a:rPr lang="es-BO" sz="3000" dirty="0"/>
              <a:t>el sector eléctrico de Bolivia </a:t>
            </a:r>
            <a:r>
              <a:rPr lang="es-BO" sz="3000" dirty="0" smtClean="0"/>
              <a:t>tenga amplia  </a:t>
            </a:r>
            <a:r>
              <a:rPr lang="es-BO" sz="3000" dirty="0"/>
              <a:t>participación </a:t>
            </a:r>
            <a:r>
              <a:rPr lang="es-BO" sz="3000" dirty="0" smtClean="0"/>
              <a:t>de las </a:t>
            </a:r>
            <a:r>
              <a:rPr lang="es-BO" sz="3000" dirty="0"/>
              <a:t>Ingenieras </a:t>
            </a:r>
            <a:r>
              <a:rPr lang="es-BO" sz="3000" dirty="0" smtClean="0"/>
              <a:t>Electricistas, </a:t>
            </a:r>
            <a:r>
              <a:rPr lang="es-BO" sz="3000" dirty="0"/>
              <a:t>tanto en cargos como en cantidad, siendo las mejores profesionales en su campo aportando al progreso del </a:t>
            </a:r>
            <a:r>
              <a:rPr lang="es-BO" sz="3000" dirty="0" smtClean="0"/>
              <a:t>país tanto en el ámbito económico como en el ámbito social.</a:t>
            </a:r>
          </a:p>
          <a:p>
            <a:pPr algn="just"/>
            <a:endParaRPr lang="es-BO" sz="3000" dirty="0"/>
          </a:p>
          <a:p>
            <a:pPr algn="just"/>
            <a:r>
              <a:rPr lang="es-BO" sz="3000" dirty="0"/>
              <a:t>Hacer extensivo el proyecto a otras áreas de Ingeniería y a carreras técnicas relacionadas.</a:t>
            </a:r>
          </a:p>
        </p:txBody>
      </p:sp>
    </p:spTree>
    <p:extLst>
      <p:ext uri="{BB962C8B-B14F-4D97-AF65-F5344CB8AC3E}">
        <p14:creationId xmlns:p14="http://schemas.microsoft.com/office/powerpoint/2010/main" val="759256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39752" y="787351"/>
            <a:ext cx="4572000" cy="769441"/>
          </a:xfrm>
          <a:prstGeom prst="rect">
            <a:avLst/>
          </a:prstGeom>
        </p:spPr>
        <p:txBody>
          <a:bodyPr>
            <a:spAutoFit/>
          </a:bodyPr>
          <a:lstStyle/>
          <a:p>
            <a:pPr algn="ctr"/>
            <a:r>
              <a:rPr lang="es-BO" sz="4400" b="1" dirty="0" smtClean="0"/>
              <a:t>VALORES</a:t>
            </a:r>
          </a:p>
        </p:txBody>
      </p:sp>
      <p:graphicFrame>
        <p:nvGraphicFramePr>
          <p:cNvPr id="5" name="4 Diagrama"/>
          <p:cNvGraphicFramePr/>
          <p:nvPr>
            <p:extLst>
              <p:ext uri="{D42A27DB-BD31-4B8C-83A1-F6EECF244321}">
                <p14:modId xmlns:p14="http://schemas.microsoft.com/office/powerpoint/2010/main" val="221212597"/>
              </p:ext>
            </p:extLst>
          </p:nvPr>
        </p:nvGraphicFramePr>
        <p:xfrm>
          <a:off x="2483768" y="2078846"/>
          <a:ext cx="4572000" cy="2862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8974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280612376"/>
              </p:ext>
            </p:extLst>
          </p:nvPr>
        </p:nvGraphicFramePr>
        <p:xfrm>
          <a:off x="467544" y="1600200"/>
          <a:ext cx="8280920" cy="5024049"/>
        </p:xfrm>
        <a:graphic>
          <a:graphicData uri="http://schemas.openxmlformats.org/drawingml/2006/table">
            <a:tbl>
              <a:tblPr/>
              <a:tblGrid>
                <a:gridCol w="1336888"/>
                <a:gridCol w="1375827"/>
                <a:gridCol w="2985285"/>
                <a:gridCol w="2582920"/>
              </a:tblGrid>
              <a:tr h="200543">
                <a:tc>
                  <a:txBody>
                    <a:bodyPr/>
                    <a:lstStyle/>
                    <a:p>
                      <a:pPr algn="ctr" fontAlgn="ctr"/>
                      <a:r>
                        <a:rPr lang="es-BO" sz="1400" b="1" i="0" u="none" strike="noStrike" dirty="0">
                          <a:solidFill>
                            <a:srgbClr val="000000"/>
                          </a:solidFill>
                          <a:effectLst/>
                          <a:latin typeface="Calibri"/>
                        </a:rPr>
                        <a:t>CLASIFICACION</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BO" sz="1400" b="1" i="0" u="none" strike="noStrike">
                          <a:solidFill>
                            <a:srgbClr val="000000"/>
                          </a:solidFill>
                          <a:effectLst/>
                          <a:latin typeface="Calibri"/>
                        </a:rPr>
                        <a:t>EXPERIENCIA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BO" sz="1400" b="1" i="0" u="none" strike="noStrike" dirty="0">
                          <a:solidFill>
                            <a:srgbClr val="000000"/>
                          </a:solidFill>
                          <a:effectLst/>
                          <a:latin typeface="Calibri"/>
                        </a:rPr>
                        <a:t>REQUIERE</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s-BO" sz="1400" b="1" i="0" u="none" strike="noStrike">
                          <a:solidFill>
                            <a:srgbClr val="000000"/>
                          </a:solidFill>
                          <a:effectLst/>
                          <a:latin typeface="Calibri"/>
                        </a:rPr>
                        <a:t>APORTA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44934">
                <a:tc>
                  <a:txBody>
                    <a:bodyPr/>
                    <a:lstStyle/>
                    <a:p>
                      <a:pPr algn="ctr" rtl="0" fontAlgn="ctr"/>
                      <a:r>
                        <a:rPr lang="es-BO" sz="1400" b="1" i="0" u="none" strike="noStrike" dirty="0" smtClean="0">
                          <a:solidFill>
                            <a:schemeClr val="bg1"/>
                          </a:solidFill>
                          <a:effectLst/>
                          <a:latin typeface="Calibri"/>
                        </a:rPr>
                        <a:t>Sénior</a:t>
                      </a:r>
                      <a:endParaRPr lang="es-BO" sz="1400" b="1" i="0" u="none" strike="noStrike" dirty="0">
                        <a:solidFill>
                          <a:schemeClr val="bg1"/>
                        </a:solidFill>
                        <a:effectLst/>
                        <a:latin typeface="Calibri"/>
                      </a:endParaRP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a:solidFill>
                            <a:srgbClr val="000000"/>
                          </a:solidFill>
                          <a:effectLst/>
                          <a:latin typeface="Calibri"/>
                        </a:rPr>
                        <a:t>&gt;5 años</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rtl="0" fontAlgn="ctr"/>
                      <a:r>
                        <a:rPr lang="es-BO" sz="1400" b="0" i="0" u="none" strike="noStrike" dirty="0" smtClean="0">
                          <a:solidFill>
                            <a:srgbClr val="000000"/>
                          </a:solidFill>
                          <a:effectLst/>
                          <a:latin typeface="Calibri"/>
                        </a:rPr>
                        <a:t>Balance</a:t>
                      </a:r>
                      <a:r>
                        <a:rPr lang="es-BO" sz="1400" b="0" i="0" u="none" strike="noStrike" baseline="0" dirty="0" smtClean="0">
                          <a:solidFill>
                            <a:srgbClr val="000000"/>
                          </a:solidFill>
                          <a:effectLst/>
                          <a:latin typeface="Calibri"/>
                        </a:rPr>
                        <a:t> en su desenvolvimiento Integral</a:t>
                      </a:r>
                      <a:endParaRPr lang="es-BO" sz="1400" b="0" i="0" u="none" strike="noStrike" dirty="0">
                        <a:solidFill>
                          <a:srgbClr val="000000"/>
                        </a:solidFill>
                        <a:effectLst/>
                        <a:latin typeface="Calibri"/>
                      </a:endParaRP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BO" sz="1400" b="0" i="0" u="none" strike="noStrike">
                          <a:solidFill>
                            <a:srgbClr val="000000"/>
                          </a:solidFill>
                          <a:effectLst/>
                          <a:latin typeface="Calibri"/>
                        </a:rPr>
                        <a:t>Mentoreo profesional y personal</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3257">
                <a:tc>
                  <a:txBody>
                    <a:bodyPr/>
                    <a:lstStyle/>
                    <a:p>
                      <a:pPr algn="ctr" rtl="0" fontAlgn="ctr"/>
                      <a:r>
                        <a:rPr lang="es-BO" sz="1400" b="1" i="0" u="none" strike="noStrike" dirty="0">
                          <a:solidFill>
                            <a:schemeClr val="bg1"/>
                          </a:solidFill>
                          <a:effectLst/>
                          <a:latin typeface="Calibri"/>
                        </a:rPr>
                        <a:t>Junior</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dirty="0">
                          <a:solidFill>
                            <a:srgbClr val="000000"/>
                          </a:solidFill>
                          <a:effectLst/>
                          <a:latin typeface="Calibri"/>
                        </a:rPr>
                        <a:t>1 a 5 años</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BO" sz="1400" b="0" i="0" u="none" strike="noStrike" dirty="0" smtClean="0">
                          <a:solidFill>
                            <a:srgbClr val="000000"/>
                          </a:solidFill>
                          <a:effectLst/>
                          <a:latin typeface="Calibri"/>
                        </a:rPr>
                        <a:t>Orientación </a:t>
                      </a:r>
                      <a:r>
                        <a:rPr lang="es-BO" sz="1400" b="0" i="0" u="none" strike="noStrike" dirty="0">
                          <a:solidFill>
                            <a:srgbClr val="000000"/>
                          </a:solidFill>
                          <a:effectLst/>
                          <a:latin typeface="Calibri"/>
                        </a:rPr>
                        <a:t>en este Punto de </a:t>
                      </a:r>
                      <a:r>
                        <a:rPr lang="es-BO" sz="1400" b="0" i="0" u="none" strike="noStrike" dirty="0" smtClean="0">
                          <a:solidFill>
                            <a:srgbClr val="000000"/>
                          </a:solidFill>
                          <a:effectLst/>
                          <a:latin typeface="Calibri"/>
                        </a:rPr>
                        <a:t>Inflexión </a:t>
                      </a:r>
                      <a:r>
                        <a:rPr lang="es-BO" sz="1400" b="0" i="0" u="none" strike="noStrike" dirty="0">
                          <a:solidFill>
                            <a:srgbClr val="000000"/>
                          </a:solidFill>
                          <a:effectLst/>
                          <a:latin typeface="Calibri"/>
                        </a:rPr>
                        <a:t/>
                      </a:r>
                      <a:br>
                        <a:rPr lang="es-BO" sz="1400" b="0" i="0" u="none" strike="noStrike" dirty="0">
                          <a:solidFill>
                            <a:srgbClr val="000000"/>
                          </a:solidFill>
                          <a:effectLst/>
                          <a:latin typeface="Calibri"/>
                        </a:rPr>
                      </a:br>
                      <a:r>
                        <a:rPr lang="es-BO" sz="1400" b="0" i="0" u="none" strike="noStrike" dirty="0" smtClean="0">
                          <a:solidFill>
                            <a:srgbClr val="000000"/>
                          </a:solidFill>
                          <a:effectLst/>
                          <a:latin typeface="Calibri"/>
                        </a:rPr>
                        <a:t>Refuerzo </a:t>
                      </a:r>
                      <a:r>
                        <a:rPr lang="es-BO" sz="1400" b="0" i="0" u="none" strike="noStrike" dirty="0">
                          <a:solidFill>
                            <a:srgbClr val="000000"/>
                          </a:solidFill>
                          <a:effectLst/>
                          <a:latin typeface="Calibri"/>
                        </a:rPr>
                        <a:t>en </a:t>
                      </a:r>
                      <a:r>
                        <a:rPr lang="es-BO" sz="1400" b="0" i="0" u="none" strike="noStrike" dirty="0" smtClean="0">
                          <a:solidFill>
                            <a:srgbClr val="000000"/>
                          </a:solidFill>
                          <a:effectLst/>
                          <a:latin typeface="Calibri"/>
                        </a:rPr>
                        <a:t>Planificación</a:t>
                      </a:r>
                      <a:r>
                        <a:rPr lang="es-BO" sz="1400" b="0" i="0" u="none" strike="noStrike" dirty="0">
                          <a:solidFill>
                            <a:srgbClr val="000000"/>
                          </a:solidFill>
                          <a:effectLst/>
                          <a:latin typeface="Calibri"/>
                        </a:rPr>
                        <a:t/>
                      </a:r>
                      <a:br>
                        <a:rPr lang="es-BO" sz="1400" b="0" i="0" u="none" strike="noStrike" dirty="0">
                          <a:solidFill>
                            <a:srgbClr val="000000"/>
                          </a:solidFill>
                          <a:effectLst/>
                          <a:latin typeface="Calibri"/>
                        </a:rPr>
                      </a:br>
                      <a:r>
                        <a:rPr lang="es-BO" sz="1400" b="0" i="0" u="none" strike="noStrike" dirty="0">
                          <a:solidFill>
                            <a:srgbClr val="000000"/>
                          </a:solidFill>
                          <a:effectLst/>
                          <a:latin typeface="Calibri"/>
                        </a:rPr>
                        <a:t>Experiencia en campo</a:t>
                      </a:r>
                      <a:br>
                        <a:rPr lang="es-BO" sz="1400" b="0" i="0" u="none" strike="noStrike" dirty="0">
                          <a:solidFill>
                            <a:srgbClr val="000000"/>
                          </a:solidFill>
                          <a:effectLst/>
                          <a:latin typeface="Calibri"/>
                        </a:rPr>
                      </a:br>
                      <a:r>
                        <a:rPr lang="es-BO" sz="1400" b="0" i="0" u="none" strike="noStrike" dirty="0">
                          <a:solidFill>
                            <a:srgbClr val="000000"/>
                          </a:solidFill>
                          <a:effectLst/>
                          <a:latin typeface="Calibri"/>
                        </a:rPr>
                        <a:t>Formar carácter </a:t>
                      </a:r>
                      <a:br>
                        <a:rPr lang="es-BO" sz="1400" b="0" i="0" u="none" strike="noStrike" dirty="0">
                          <a:solidFill>
                            <a:srgbClr val="000000"/>
                          </a:solidFill>
                          <a:effectLst/>
                          <a:latin typeface="Calibri"/>
                        </a:rPr>
                      </a:br>
                      <a:r>
                        <a:rPr lang="es-BO" sz="1400" b="0" i="0" u="none" strike="noStrike" dirty="0">
                          <a:solidFill>
                            <a:srgbClr val="000000"/>
                          </a:solidFill>
                          <a:effectLst/>
                          <a:latin typeface="Calibri"/>
                        </a:rPr>
                        <a:t>Afianzar características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BO" sz="1400" b="0" i="0" u="none" strike="noStrike">
                          <a:solidFill>
                            <a:srgbClr val="000000"/>
                          </a:solidFill>
                          <a:effectLst/>
                          <a:latin typeface="Calibri"/>
                        </a:rPr>
                        <a:t>Con temas investigados para proyectos/tesis de grado</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1086">
                <a:tc>
                  <a:txBody>
                    <a:bodyPr/>
                    <a:lstStyle/>
                    <a:p>
                      <a:pPr algn="ctr" rtl="0" fontAlgn="ctr"/>
                      <a:r>
                        <a:rPr lang="es-BO" sz="1400" b="1" i="0" u="none" strike="noStrike" dirty="0">
                          <a:solidFill>
                            <a:schemeClr val="bg1"/>
                          </a:solidFill>
                          <a:effectLst/>
                          <a:latin typeface="Calibri"/>
                        </a:rPr>
                        <a:t>Egresada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dirty="0">
                          <a:solidFill>
                            <a:srgbClr val="000000"/>
                          </a:solidFill>
                          <a:effectLst/>
                          <a:latin typeface="Calibri"/>
                        </a:rPr>
                        <a:t>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BO" sz="1400" b="0" i="0" u="none" strike="noStrike" dirty="0">
                          <a:solidFill>
                            <a:srgbClr val="000000"/>
                          </a:solidFill>
                          <a:effectLst/>
                          <a:latin typeface="Calibri"/>
                        </a:rPr>
                        <a:t>Titularse en corto tiempo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BO" sz="1400" b="0" i="0" u="none" strike="noStrike">
                          <a:solidFill>
                            <a:srgbClr val="000000"/>
                          </a:solidFill>
                          <a:effectLst/>
                          <a:latin typeface="Calibri"/>
                        </a:rPr>
                        <a:t>Material y soporte en las materias de especilidad</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2171">
                <a:tc>
                  <a:txBody>
                    <a:bodyPr/>
                    <a:lstStyle/>
                    <a:p>
                      <a:pPr algn="ctr" rtl="0" fontAlgn="ctr"/>
                      <a:r>
                        <a:rPr lang="es-BO" sz="1400" b="1" i="0" u="none" strike="noStrike" dirty="0">
                          <a:solidFill>
                            <a:schemeClr val="bg1"/>
                          </a:solidFill>
                          <a:effectLst/>
                          <a:latin typeface="Calibri"/>
                        </a:rPr>
                        <a:t>Universitaria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a:solidFill>
                            <a:srgbClr val="000000"/>
                          </a:solidFill>
                          <a:effectLst/>
                          <a:latin typeface="Calibri"/>
                        </a:rPr>
                        <a:t>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BO" sz="1400" b="0" i="0" u="none" strike="noStrike" dirty="0">
                          <a:solidFill>
                            <a:srgbClr val="000000"/>
                          </a:solidFill>
                          <a:effectLst/>
                          <a:latin typeface="Calibri"/>
                        </a:rPr>
                        <a:t>Soporte en las materias de la malla curricular</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BO" sz="1400" b="0" i="0" u="none" strike="noStrike" dirty="0">
                          <a:solidFill>
                            <a:srgbClr val="000000"/>
                          </a:solidFill>
                          <a:effectLst/>
                          <a:latin typeface="Calibri"/>
                        </a:rPr>
                        <a:t>Las Universitarias de semestres superiores apoyan con material y soporte a sus compañeras de semestres inferiores.</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2171">
                <a:tc>
                  <a:txBody>
                    <a:bodyPr/>
                    <a:lstStyle/>
                    <a:p>
                      <a:pPr algn="ctr" rtl="0" fontAlgn="ctr"/>
                      <a:r>
                        <a:rPr lang="es-BO" sz="1400" b="1" i="0" u="none" strike="noStrike" dirty="0">
                          <a:solidFill>
                            <a:schemeClr val="bg1"/>
                          </a:solidFill>
                          <a:effectLst/>
                          <a:latin typeface="Calibri"/>
                        </a:rPr>
                        <a:t>Preuniversitaria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a:solidFill>
                            <a:srgbClr val="000000"/>
                          </a:solidFill>
                          <a:effectLst/>
                          <a:latin typeface="Calibri"/>
                        </a:rPr>
                        <a:t>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s-BO" sz="1400" b="0" i="0" u="none" strike="noStrike" dirty="0">
                          <a:solidFill>
                            <a:srgbClr val="000000"/>
                          </a:solidFill>
                          <a:effectLst/>
                          <a:latin typeface="Calibri"/>
                        </a:rPr>
                        <a:t>Conozca las características o las consecuencias de su elección para el ejercicio de su profesión antes de concretar su elección.</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BO" sz="1400" b="0" i="0" u="none" strike="noStrike" dirty="0">
                          <a:solidFill>
                            <a:srgbClr val="000000"/>
                          </a:solidFill>
                          <a:effectLst/>
                          <a:latin typeface="Calibri"/>
                        </a:rPr>
                        <a:t>Proporcionan información de manera que se anticipen en su preparación preuniversitaria en las materias relacionadas</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98974">
                <a:tc>
                  <a:txBody>
                    <a:bodyPr/>
                    <a:lstStyle/>
                    <a:p>
                      <a:pPr algn="ctr" rtl="0" fontAlgn="ctr"/>
                      <a:r>
                        <a:rPr lang="es-BO" sz="1400" b="1" i="0" u="none" strike="noStrike" dirty="0">
                          <a:solidFill>
                            <a:schemeClr val="bg1"/>
                          </a:solidFill>
                          <a:effectLst/>
                          <a:latin typeface="Calibri"/>
                        </a:rPr>
                        <a:t>Secundaria/</a:t>
                      </a:r>
                      <a:br>
                        <a:rPr lang="es-BO" sz="1400" b="1" i="0" u="none" strike="noStrike" dirty="0">
                          <a:solidFill>
                            <a:schemeClr val="bg1"/>
                          </a:solidFill>
                          <a:effectLst/>
                          <a:latin typeface="Calibri"/>
                        </a:rPr>
                      </a:br>
                      <a:r>
                        <a:rPr lang="es-BO" sz="1400" b="1" i="0" u="none" strike="noStrike" dirty="0">
                          <a:solidFill>
                            <a:schemeClr val="bg1"/>
                          </a:solidFill>
                          <a:effectLst/>
                          <a:latin typeface="Calibri"/>
                        </a:rPr>
                        <a:t>Primaria</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rtl="0" fontAlgn="ctr"/>
                      <a:r>
                        <a:rPr lang="es-BO" sz="1400" b="0" i="0" u="none" strike="noStrike">
                          <a:solidFill>
                            <a:srgbClr val="000000"/>
                          </a:solidFill>
                          <a:effectLst/>
                          <a:latin typeface="Calibri"/>
                        </a:rPr>
                        <a:t> </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rtl="0" fontAlgn="ctr"/>
                      <a:r>
                        <a:rPr lang="es-BO" sz="1400" b="0" i="0" u="none" strike="noStrike" dirty="0">
                          <a:solidFill>
                            <a:srgbClr val="000000"/>
                          </a:solidFill>
                          <a:effectLst/>
                          <a:latin typeface="Calibri"/>
                        </a:rPr>
                        <a:t>Conocer que es una opción mas (no es "solo para varones")</a:t>
                      </a:r>
                      <a:br>
                        <a:rPr lang="es-BO" sz="1400" b="0" i="0" u="none" strike="noStrike" dirty="0">
                          <a:solidFill>
                            <a:srgbClr val="000000"/>
                          </a:solidFill>
                          <a:effectLst/>
                          <a:latin typeface="Calibri"/>
                        </a:rPr>
                      </a:br>
                      <a:r>
                        <a:rPr lang="es-BO" sz="1400" b="0" i="0" u="none" strike="noStrike" dirty="0">
                          <a:solidFill>
                            <a:srgbClr val="000000"/>
                          </a:solidFill>
                          <a:effectLst/>
                          <a:latin typeface="Calibri"/>
                        </a:rPr>
                        <a:t>Orientación vocacional en Ingeniería- realidad en nuestro medio.</a:t>
                      </a:r>
                      <a:br>
                        <a:rPr lang="es-BO" sz="1400" b="0" i="0" u="none" strike="noStrike" dirty="0">
                          <a:solidFill>
                            <a:srgbClr val="000000"/>
                          </a:solidFill>
                          <a:effectLst/>
                          <a:latin typeface="Calibri"/>
                        </a:rPr>
                      </a:br>
                      <a:r>
                        <a:rPr lang="es-BO" sz="1400" b="0" i="0" u="none" strike="noStrike" dirty="0">
                          <a:solidFill>
                            <a:srgbClr val="000000"/>
                          </a:solidFill>
                          <a:effectLst/>
                          <a:latin typeface="Calibri"/>
                        </a:rPr>
                        <a:t>Conocer que sus objetivos de ser  profesionales y del ejercicio pleno, pueden ser logrados  con planificación, con </a:t>
                      </a:r>
                      <a:r>
                        <a:rPr lang="es-BO" sz="1400" b="0" i="0" u="none" strike="noStrike" dirty="0" err="1">
                          <a:solidFill>
                            <a:srgbClr val="000000"/>
                          </a:solidFill>
                          <a:effectLst/>
                          <a:latin typeface="Calibri"/>
                        </a:rPr>
                        <a:t>autorespeto</a:t>
                      </a:r>
                      <a:r>
                        <a:rPr lang="es-BO" sz="1400" b="0" i="0" u="none" strike="noStrike" dirty="0">
                          <a:solidFill>
                            <a:srgbClr val="000000"/>
                          </a:solidFill>
                          <a:effectLst/>
                          <a:latin typeface="Calibri"/>
                        </a:rPr>
                        <a:t> y compromiso de cumplir esta planificación.</a:t>
                      </a:r>
                    </a:p>
                  </a:txBody>
                  <a:tcPr marL="7481" marR="7481" marT="74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BO"/>
                    </a:p>
                  </a:txBody>
                  <a:tcPr/>
                </a:tc>
              </a:tr>
            </a:tbl>
          </a:graphicData>
        </a:graphic>
      </p:graphicFrame>
      <p:sp>
        <p:nvSpPr>
          <p:cNvPr id="6" name="Rectangle 2"/>
          <p:cNvSpPr>
            <a:spLocks noGrp="1" noChangeArrowheads="1"/>
          </p:cNvSpPr>
          <p:nvPr>
            <p:ph type="title"/>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BO" altLang="es-BO"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s-BO" altLang="es-BO" sz="4400" b="1" dirty="0" smtClean="0">
                <a:latin typeface="Arial" pitchFamily="34" charset="0"/>
                <a:ea typeface="Calibri" pitchFamily="34" charset="0"/>
                <a:cs typeface="Arial" pitchFamily="34" charset="0"/>
              </a:rPr>
              <a:t>ESTRATEGIA</a:t>
            </a:r>
            <a:endParaRPr lang="es-BO" altLang="es-BO" sz="4400" b="1" dirty="0">
              <a:latin typeface="Arial" pitchFamily="34" charset="0"/>
              <a:ea typeface="Calibri" pitchFamily="34" charset="0"/>
              <a:cs typeface="Arial" pitchFamily="34" charset="0"/>
            </a:endParaRPr>
          </a:p>
        </p:txBody>
      </p:sp>
    </p:spTree>
    <p:extLst>
      <p:ext uri="{BB962C8B-B14F-4D97-AF65-F5344CB8AC3E}">
        <p14:creationId xmlns:p14="http://schemas.microsoft.com/office/powerpoint/2010/main" val="1276102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199068"/>
            <a:ext cx="8136904" cy="4678204"/>
          </a:xfrm>
          <a:prstGeom prst="rect">
            <a:avLst/>
          </a:prstGeom>
        </p:spPr>
        <p:txBody>
          <a:bodyPr wrap="square">
            <a:spAutoFit/>
          </a:bodyPr>
          <a:lstStyle/>
          <a:p>
            <a:endParaRPr lang="es-BO" b="1" dirty="0"/>
          </a:p>
          <a:p>
            <a:pPr marL="457200" indent="-457200">
              <a:buFont typeface="Arial" pitchFamily="34" charset="0"/>
              <a:buChar char="•"/>
            </a:pPr>
            <a:r>
              <a:rPr lang="es-BO" sz="2800" dirty="0" smtClean="0"/>
              <a:t>Es </a:t>
            </a:r>
            <a:r>
              <a:rPr lang="es-BO" sz="2800" dirty="0"/>
              <a:t>necesario detallar las políticas en cada etapa</a:t>
            </a:r>
            <a:r>
              <a:rPr lang="es-BO" sz="2800" dirty="0" smtClean="0"/>
              <a:t>.</a:t>
            </a:r>
          </a:p>
          <a:p>
            <a:pPr marL="457200" indent="-457200">
              <a:buFont typeface="Arial" pitchFamily="34" charset="0"/>
              <a:buChar char="•"/>
            </a:pPr>
            <a:endParaRPr lang="es-BO" sz="2800" dirty="0" smtClean="0"/>
          </a:p>
          <a:p>
            <a:pPr marL="457200" indent="-457200">
              <a:buFont typeface="Arial" pitchFamily="34" charset="0"/>
              <a:buChar char="•"/>
            </a:pPr>
            <a:r>
              <a:rPr lang="es-BO" sz="2800" dirty="0" smtClean="0"/>
              <a:t>Se requiere conformar una estructura con responsables a cargo de cada nivel</a:t>
            </a:r>
          </a:p>
          <a:p>
            <a:endParaRPr lang="es-BO" sz="2800" dirty="0"/>
          </a:p>
          <a:p>
            <a:pPr marL="457200" indent="-457200">
              <a:buFont typeface="Arial" pitchFamily="34" charset="0"/>
              <a:buChar char="•"/>
            </a:pPr>
            <a:r>
              <a:rPr lang="es-BO" sz="2800" dirty="0"/>
              <a:t>Como mínimo se requiere una sesión mensual entre </a:t>
            </a:r>
            <a:r>
              <a:rPr lang="es-BO" sz="2800" dirty="0" smtClean="0"/>
              <a:t>quien Transmite </a:t>
            </a:r>
            <a:r>
              <a:rPr lang="es-BO" sz="2800" dirty="0"/>
              <a:t>y </a:t>
            </a:r>
            <a:r>
              <a:rPr lang="es-BO" sz="2800" dirty="0" smtClean="0"/>
              <a:t>quien Recibe el apoyo.</a:t>
            </a:r>
          </a:p>
          <a:p>
            <a:endParaRPr lang="es-BO" sz="2800" dirty="0"/>
          </a:p>
          <a:p>
            <a:pPr marL="457200" indent="-457200">
              <a:buFont typeface="Arial" pitchFamily="34" charset="0"/>
              <a:buChar char="•"/>
            </a:pPr>
            <a:r>
              <a:rPr lang="es-BO" sz="2800" dirty="0" smtClean="0"/>
              <a:t>Se requiere medir y evaluar el punto de partida y los resultados cuantitativamente</a:t>
            </a:r>
            <a:endParaRPr lang="es-BO" sz="2800" dirty="0"/>
          </a:p>
        </p:txBody>
      </p:sp>
      <p:sp>
        <p:nvSpPr>
          <p:cNvPr id="3" name="Rectangle 2"/>
          <p:cNvSpPr>
            <a:spLocks noGrp="1" noChangeArrowheads="1"/>
          </p:cNvSpPr>
          <p:nvPr>
            <p:ph type="title"/>
          </p:nvPr>
        </p:nvSpPr>
        <p:spPr bwMode="auto">
          <a:xfrm>
            <a:off x="889582" y="376778"/>
            <a:ext cx="7364837"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BO" altLang="es-BO"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r>
              <a:rPr lang="es-BO" b="1" dirty="0" smtClean="0"/>
              <a:t>IMPLEMENTACIÓN Y CONTROL</a:t>
            </a:r>
            <a:endParaRPr lang="es-BO" b="1" dirty="0"/>
          </a:p>
        </p:txBody>
      </p:sp>
    </p:spTree>
    <p:extLst>
      <p:ext uri="{BB962C8B-B14F-4D97-AF65-F5344CB8AC3E}">
        <p14:creationId xmlns:p14="http://schemas.microsoft.com/office/powerpoint/2010/main" val="1554702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46092" y="1484784"/>
            <a:ext cx="8202372" cy="4832092"/>
          </a:xfrm>
          <a:prstGeom prst="rect">
            <a:avLst/>
          </a:prstGeom>
        </p:spPr>
        <p:txBody>
          <a:bodyPr wrap="square">
            <a:spAutoFit/>
          </a:bodyPr>
          <a:lstStyle/>
          <a:p>
            <a:r>
              <a:rPr lang="es-BO" sz="2200" dirty="0" smtClean="0"/>
              <a:t>Einstein</a:t>
            </a:r>
            <a:r>
              <a:rPr lang="es-BO" sz="2200" dirty="0"/>
              <a:t>, uno de los genios más reconocidos en el mundo, si no el más reconocido, deben saber que tuvo una esposa, quien fue su compañera de estudios, una brillante científica, luego de casarse, ella prefirió renunciar a su carrera y a hacer algo que le </a:t>
            </a:r>
            <a:r>
              <a:rPr lang="es-BO" sz="2200" dirty="0" smtClean="0"/>
              <a:t>gustaba y para lo que era buena </a:t>
            </a:r>
            <a:r>
              <a:rPr lang="es-BO" sz="2200" dirty="0"/>
              <a:t>(su carrera</a:t>
            </a:r>
            <a:r>
              <a:rPr lang="es-BO" sz="2200" dirty="0" smtClean="0"/>
              <a:t>), </a:t>
            </a:r>
            <a:r>
              <a:rPr lang="es-BO" sz="2200" dirty="0"/>
              <a:t>para dedicarse a sus hijos, prefirió el bienestar de ellos antes que el suyo propio, hizo algo que Einstein no </a:t>
            </a:r>
            <a:r>
              <a:rPr lang="es-BO" sz="2200" dirty="0" smtClean="0"/>
              <a:t>se atrevió a hacer</a:t>
            </a:r>
            <a:r>
              <a:rPr lang="es-BO" sz="2200" dirty="0"/>
              <a:t>. Ellos representaron en su momento a una pareja unida por una pasión compartida hacia la física, la música y el uno por el otro, ¿Que tal si hubiesen seguido compartiendo también sus responsabilidades para con la familia?.  </a:t>
            </a:r>
            <a:r>
              <a:rPr lang="es-BO" sz="2200" dirty="0" err="1"/>
              <a:t>Mileva</a:t>
            </a:r>
            <a:r>
              <a:rPr lang="es-BO" sz="2200" dirty="0"/>
              <a:t> </a:t>
            </a:r>
            <a:r>
              <a:rPr lang="es-BO" sz="2200" dirty="0" err="1"/>
              <a:t>Maric</a:t>
            </a:r>
            <a:r>
              <a:rPr lang="es-BO" sz="2200" dirty="0"/>
              <a:t> tomó la elección más acertada. Si ella tan solo hubiese tenido más oportunidades </a:t>
            </a:r>
            <a:r>
              <a:rPr lang="es-BO" sz="2200" dirty="0" smtClean="0"/>
              <a:t>para </a:t>
            </a:r>
            <a:r>
              <a:rPr lang="es-BO" sz="2200" dirty="0"/>
              <a:t>seguir en su carrera sin </a:t>
            </a:r>
            <a:r>
              <a:rPr lang="es-BO" sz="2200" dirty="0" smtClean="0"/>
              <a:t>ver descuidada a </a:t>
            </a:r>
            <a:r>
              <a:rPr lang="es-BO" sz="2200" dirty="0"/>
              <a:t>su familia, tal vez en lugar de un Einstein reconocido como genio, hubiésemos tenido </a:t>
            </a:r>
            <a:r>
              <a:rPr lang="es-BO" sz="2200" dirty="0" smtClean="0"/>
              <a:t>dos</a:t>
            </a:r>
            <a:r>
              <a:rPr lang="es-BO" sz="2200" dirty="0"/>
              <a:t> </a:t>
            </a:r>
            <a:r>
              <a:rPr lang="es-BO" sz="2200" dirty="0" smtClean="0"/>
              <a:t>como ocurrió con los Curie</a:t>
            </a:r>
            <a:endParaRPr lang="es-BO" sz="2200" dirty="0"/>
          </a:p>
        </p:txBody>
      </p:sp>
      <p:sp>
        <p:nvSpPr>
          <p:cNvPr id="3" name="Rectangle 2"/>
          <p:cNvSpPr>
            <a:spLocks noGrp="1" noChangeArrowheads="1"/>
          </p:cNvSpPr>
          <p:nvPr>
            <p:ph type="title"/>
          </p:nvPr>
        </p:nvSpPr>
        <p:spPr bwMode="auto">
          <a:xfrm>
            <a:off x="97703" y="376778"/>
            <a:ext cx="8948604"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BO" altLang="es-BO"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r>
              <a:rPr lang="es-BO" b="1" dirty="0" smtClean="0"/>
              <a:t>CONCLUYAMOS CON UNA REFLEXIÓN</a:t>
            </a:r>
            <a:endParaRPr lang="es-BO" b="1" dirty="0"/>
          </a:p>
        </p:txBody>
      </p:sp>
    </p:spTree>
    <p:extLst>
      <p:ext uri="{BB962C8B-B14F-4D97-AF65-F5344CB8AC3E}">
        <p14:creationId xmlns:p14="http://schemas.microsoft.com/office/powerpoint/2010/main" val="35355475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20888"/>
            <a:ext cx="8229600" cy="1143000"/>
          </a:xfrm>
        </p:spPr>
        <p:txBody>
          <a:bodyPr/>
          <a:lstStyle/>
          <a:p>
            <a:r>
              <a:rPr lang="es-BO" dirty="0" smtClean="0"/>
              <a:t>GRACIAS</a:t>
            </a:r>
            <a:endParaRPr lang="es-BO" dirty="0"/>
          </a:p>
        </p:txBody>
      </p:sp>
    </p:spTree>
    <p:extLst>
      <p:ext uri="{BB962C8B-B14F-4D97-AF65-F5344CB8AC3E}">
        <p14:creationId xmlns:p14="http://schemas.microsoft.com/office/powerpoint/2010/main" val="3187220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s-BO" dirty="0" smtClean="0"/>
              <a:t>Contenido de la Presentación</a:t>
            </a:r>
            <a:endParaRPr lang="es-BO" dirty="0"/>
          </a:p>
        </p:txBody>
      </p:sp>
      <p:sp>
        <p:nvSpPr>
          <p:cNvPr id="3" name="2 Marcador de contenido"/>
          <p:cNvSpPr>
            <a:spLocks noGrp="1"/>
          </p:cNvSpPr>
          <p:nvPr>
            <p:ph idx="1"/>
          </p:nvPr>
        </p:nvSpPr>
        <p:spPr>
          <a:xfrm>
            <a:off x="2267744" y="1916832"/>
            <a:ext cx="5338936" cy="4525963"/>
          </a:xfrm>
        </p:spPr>
        <p:txBody>
          <a:bodyPr>
            <a:normAutofit/>
          </a:bodyPr>
          <a:lstStyle/>
          <a:p>
            <a:pPr marL="514350" indent="-514350">
              <a:buAutoNum type="arabicPeriod"/>
            </a:pPr>
            <a:r>
              <a:rPr lang="es-BO" dirty="0" smtClean="0"/>
              <a:t>Antecedentes</a:t>
            </a:r>
          </a:p>
          <a:p>
            <a:pPr marL="514350" indent="-514350">
              <a:buAutoNum type="arabicPeriod"/>
            </a:pPr>
            <a:r>
              <a:rPr lang="es-BO" dirty="0" smtClean="0"/>
              <a:t>Análisis del Entorno</a:t>
            </a:r>
          </a:p>
          <a:p>
            <a:pPr marL="514350" indent="-514350">
              <a:buAutoNum type="arabicPeriod"/>
            </a:pPr>
            <a:r>
              <a:rPr lang="es-BO" dirty="0" smtClean="0"/>
              <a:t>Presentación del Proyecto</a:t>
            </a:r>
          </a:p>
          <a:p>
            <a:pPr marL="914400" lvl="1" indent="-514350">
              <a:buFont typeface="Wingdings" panose="05000000000000000000" pitchFamily="2" charset="2"/>
              <a:buChar char="Ø"/>
            </a:pPr>
            <a:r>
              <a:rPr lang="es-BO" dirty="0" smtClean="0"/>
              <a:t>Objetivos</a:t>
            </a:r>
          </a:p>
          <a:p>
            <a:pPr marL="914400" lvl="1" indent="-514350">
              <a:buFont typeface="Wingdings" panose="05000000000000000000" pitchFamily="2" charset="2"/>
              <a:buChar char="Ø"/>
            </a:pPr>
            <a:r>
              <a:rPr lang="es-BO" dirty="0" smtClean="0"/>
              <a:t>Misión, Visión, Valores</a:t>
            </a:r>
          </a:p>
          <a:p>
            <a:pPr marL="914400" lvl="1" indent="-514350">
              <a:buFont typeface="Wingdings" panose="05000000000000000000" pitchFamily="2" charset="2"/>
              <a:buChar char="Ø"/>
            </a:pPr>
            <a:r>
              <a:rPr lang="es-BO" dirty="0" smtClean="0"/>
              <a:t>Estrategia</a:t>
            </a:r>
          </a:p>
          <a:p>
            <a:pPr marL="914400" lvl="1" indent="-514350">
              <a:buFont typeface="Wingdings" panose="05000000000000000000" pitchFamily="2" charset="2"/>
              <a:buChar char="Ø"/>
            </a:pPr>
            <a:r>
              <a:rPr lang="es-BO" dirty="0" smtClean="0"/>
              <a:t>Implementación y Control</a:t>
            </a:r>
          </a:p>
        </p:txBody>
      </p:sp>
    </p:spTree>
    <p:extLst>
      <p:ext uri="{BB962C8B-B14F-4D97-AF65-F5344CB8AC3E}">
        <p14:creationId xmlns:p14="http://schemas.microsoft.com/office/powerpoint/2010/main" val="2900302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style>
          <a:lnRef idx="0">
            <a:schemeClr val="accent6"/>
          </a:lnRef>
          <a:fillRef idx="3">
            <a:schemeClr val="accent6"/>
          </a:fillRef>
          <a:effectRef idx="3">
            <a:schemeClr val="accent6"/>
          </a:effectRef>
          <a:fontRef idx="minor">
            <a:schemeClr val="lt1"/>
          </a:fontRef>
        </p:style>
        <p:txBody>
          <a:bodyPr/>
          <a:lstStyle/>
          <a:p>
            <a:r>
              <a:rPr lang="es-BO" dirty="0" smtClean="0"/>
              <a:t>1. Antecedentes</a:t>
            </a:r>
            <a:endParaRPr lang="es-BO"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6621" t="37897" r="15220" b="33135"/>
          <a:stretch/>
        </p:blipFill>
        <p:spPr bwMode="auto">
          <a:xfrm>
            <a:off x="467544" y="2398647"/>
            <a:ext cx="8229600" cy="1966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733" t="30159" r="15555" b="54365"/>
          <a:stretch/>
        </p:blipFill>
        <p:spPr bwMode="auto">
          <a:xfrm>
            <a:off x="179512" y="4673148"/>
            <a:ext cx="8810172" cy="1132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6 Conector recto"/>
          <p:cNvCxnSpPr/>
          <p:nvPr/>
        </p:nvCxnSpPr>
        <p:spPr>
          <a:xfrm>
            <a:off x="4355976" y="3262743"/>
            <a:ext cx="403244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2195736" y="3550775"/>
            <a:ext cx="201622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6732240" y="3838807"/>
            <a:ext cx="18002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195736" y="4126839"/>
            <a:ext cx="597666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2195736" y="5085184"/>
            <a:ext cx="6624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2051720" y="5661248"/>
            <a:ext cx="194421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1" name="1 Título"/>
          <p:cNvSpPr txBox="1">
            <a:spLocks/>
          </p:cNvSpPr>
          <p:nvPr/>
        </p:nvSpPr>
        <p:spPr>
          <a:xfrm>
            <a:off x="469798" y="1268760"/>
            <a:ext cx="8229600" cy="850106"/>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BO" dirty="0" smtClean="0"/>
              <a:t>Constitución Política</a:t>
            </a:r>
            <a:endParaRPr lang="es-BO" dirty="0"/>
          </a:p>
        </p:txBody>
      </p:sp>
    </p:spTree>
    <p:extLst>
      <p:ext uri="{BB962C8B-B14F-4D97-AF65-F5344CB8AC3E}">
        <p14:creationId xmlns:p14="http://schemas.microsoft.com/office/powerpoint/2010/main" val="353482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241" t="26102" r="16047" b="30587"/>
          <a:stretch/>
        </p:blipFill>
        <p:spPr bwMode="auto">
          <a:xfrm>
            <a:off x="179511" y="692696"/>
            <a:ext cx="8810173" cy="3168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7426" t="44034" r="16047" b="35701"/>
          <a:stretch/>
        </p:blipFill>
        <p:spPr bwMode="auto">
          <a:xfrm>
            <a:off x="971600" y="4653136"/>
            <a:ext cx="7354848" cy="1482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2 Conector recto"/>
          <p:cNvCxnSpPr/>
          <p:nvPr/>
        </p:nvCxnSpPr>
        <p:spPr>
          <a:xfrm>
            <a:off x="7668344" y="2276843"/>
            <a:ext cx="10801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2123728" y="2636912"/>
            <a:ext cx="10801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5652120" y="2636912"/>
            <a:ext cx="3240360" cy="1855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123728" y="2996952"/>
            <a:ext cx="165618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a:endCxn id="1028" idx="3"/>
          </p:cNvCxnSpPr>
          <p:nvPr/>
        </p:nvCxnSpPr>
        <p:spPr>
          <a:xfrm flipV="1">
            <a:off x="1583668" y="5394354"/>
            <a:ext cx="6742780" cy="1855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354921" y="5733256"/>
            <a:ext cx="220896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8673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style>
          <a:lnRef idx="0">
            <a:schemeClr val="accent6"/>
          </a:lnRef>
          <a:fillRef idx="3">
            <a:schemeClr val="accent6"/>
          </a:fillRef>
          <a:effectRef idx="3">
            <a:schemeClr val="accent6"/>
          </a:effectRef>
          <a:fontRef idx="minor">
            <a:schemeClr val="lt1"/>
          </a:fontRef>
        </p:style>
        <p:txBody>
          <a:bodyPr/>
          <a:lstStyle/>
          <a:p>
            <a:r>
              <a:rPr lang="es-BO" b="1" dirty="0" smtClean="0"/>
              <a:t>1. Antecedentes</a:t>
            </a:r>
            <a:endParaRPr lang="es-BO" dirty="0"/>
          </a:p>
        </p:txBody>
      </p:sp>
      <p:graphicFrame>
        <p:nvGraphicFramePr>
          <p:cNvPr id="3" name="2 Diagrama"/>
          <p:cNvGraphicFramePr/>
          <p:nvPr>
            <p:extLst>
              <p:ext uri="{D42A27DB-BD31-4B8C-83A1-F6EECF244321}">
                <p14:modId xmlns:p14="http://schemas.microsoft.com/office/powerpoint/2010/main" val="1498900026"/>
              </p:ext>
            </p:extLst>
          </p:nvPr>
        </p:nvGraphicFramePr>
        <p:xfrm>
          <a:off x="418844" y="1700809"/>
          <a:ext cx="854564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5436096" y="5013176"/>
            <a:ext cx="1491680" cy="1809726"/>
            <a:chOff x="5090290" y="1357294"/>
            <a:chExt cx="1491680" cy="1809726"/>
          </a:xfrm>
          <a:scene3d>
            <a:camera prst="orthographicFront"/>
            <a:lightRig rig="flat" dir="t"/>
          </a:scene3d>
        </p:grpSpPr>
        <p:sp>
          <p:nvSpPr>
            <p:cNvPr id="6" name="5 Rectángulo redondeado"/>
            <p:cNvSpPr/>
            <p:nvPr/>
          </p:nvSpPr>
          <p:spPr>
            <a:xfrm>
              <a:off x="5090290" y="1357294"/>
              <a:ext cx="1491680" cy="1809726"/>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7" name="6 Rectángulo"/>
            <p:cNvSpPr/>
            <p:nvPr/>
          </p:nvSpPr>
          <p:spPr>
            <a:xfrm>
              <a:off x="5163108" y="1430112"/>
              <a:ext cx="1346044" cy="16640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dirty="0"/>
                <a:t>P</a:t>
              </a:r>
              <a:r>
                <a:rPr lang="es-BO" sz="1400" b="1" kern="1200" dirty="0" smtClean="0"/>
                <a:t>ara que profesionales de nuevas generaciones no vivan las mismas dificultades. </a:t>
              </a:r>
              <a:endParaRPr lang="es-BO" sz="1400" b="1" kern="1200" dirty="0"/>
            </a:p>
          </p:txBody>
        </p:sp>
      </p:grpSp>
      <p:grpSp>
        <p:nvGrpSpPr>
          <p:cNvPr id="8" name="7 Grupo"/>
          <p:cNvGrpSpPr/>
          <p:nvPr/>
        </p:nvGrpSpPr>
        <p:grpSpPr>
          <a:xfrm>
            <a:off x="5436096" y="1196752"/>
            <a:ext cx="1491680" cy="1809726"/>
            <a:chOff x="5150595" y="1357294"/>
            <a:chExt cx="1491680" cy="1809726"/>
          </a:xfrm>
          <a:scene3d>
            <a:camera prst="orthographicFront"/>
            <a:lightRig rig="flat" dir="t"/>
          </a:scene3d>
        </p:grpSpPr>
        <p:sp>
          <p:nvSpPr>
            <p:cNvPr id="9" name="8 Rectángulo redondeado"/>
            <p:cNvSpPr/>
            <p:nvPr/>
          </p:nvSpPr>
          <p:spPr>
            <a:xfrm>
              <a:off x="5150595" y="1357294"/>
              <a:ext cx="1491680" cy="1809726"/>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10" name="9 Rectángulo"/>
            <p:cNvSpPr/>
            <p:nvPr/>
          </p:nvSpPr>
          <p:spPr>
            <a:xfrm>
              <a:off x="5163108" y="1421396"/>
              <a:ext cx="1346044" cy="16640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BO" sz="1400" b="1" kern="1200" dirty="0" smtClean="0"/>
                <a:t>Vivencias de Profesionales Mujeres en el Área de Ingeniería Eléctrica</a:t>
              </a:r>
            </a:p>
          </p:txBody>
        </p:sp>
      </p:grpSp>
    </p:spTree>
    <p:extLst>
      <p:ext uri="{BB962C8B-B14F-4D97-AF65-F5344CB8AC3E}">
        <p14:creationId xmlns:p14="http://schemas.microsoft.com/office/powerpoint/2010/main" val="2258999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Elipse"/>
          <p:cNvSpPr/>
          <p:nvPr/>
        </p:nvSpPr>
        <p:spPr>
          <a:xfrm>
            <a:off x="1115616" y="1458702"/>
            <a:ext cx="2304256" cy="486722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BO"/>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63129151"/>
              </p:ext>
            </p:extLst>
          </p:nvPr>
        </p:nvGraphicFramePr>
        <p:xfrm>
          <a:off x="-1116632" y="1412776"/>
          <a:ext cx="892899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p:cNvPicPr/>
          <p:nvPr/>
        </p:nvPicPr>
        <p:blipFill rotWithShape="1">
          <a:blip r:embed="rId7"/>
          <a:srcRect l="26032" t="41096" r="58308" b="28767"/>
          <a:stretch/>
        </p:blipFill>
        <p:spPr bwMode="auto">
          <a:xfrm>
            <a:off x="611560" y="3068960"/>
            <a:ext cx="1368152" cy="1440160"/>
          </a:xfrm>
          <a:prstGeom prst="rect">
            <a:avLst/>
          </a:prstGeom>
          <a:ln>
            <a:noFill/>
          </a:ln>
          <a:extLst>
            <a:ext uri="{53640926-AAD7-44D8-BBD7-CCE9431645EC}">
              <a14:shadowObscured xmlns:a14="http://schemas.microsoft.com/office/drawing/2010/main"/>
            </a:ext>
          </a:extLst>
        </p:spPr>
      </p:pic>
      <p:sp>
        <p:nvSpPr>
          <p:cNvPr id="7" name="1 Título"/>
          <p:cNvSpPr txBox="1">
            <a:spLocks/>
          </p:cNvSpPr>
          <p:nvPr/>
        </p:nvSpPr>
        <p:spPr>
          <a:xfrm>
            <a:off x="457200" y="116632"/>
            <a:ext cx="8229600" cy="936104"/>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BO" b="1" dirty="0" smtClean="0"/>
              <a:t>2. Análisis del Entorno</a:t>
            </a:r>
            <a:endParaRPr lang="es-BO" dirty="0"/>
          </a:p>
        </p:txBody>
      </p:sp>
      <p:sp>
        <p:nvSpPr>
          <p:cNvPr id="9" name="8 Rectángulo"/>
          <p:cNvSpPr/>
          <p:nvPr/>
        </p:nvSpPr>
        <p:spPr>
          <a:xfrm>
            <a:off x="6372200" y="1733125"/>
            <a:ext cx="2370040" cy="1047803"/>
          </a:xfrm>
          <a:prstGeom prst="rect">
            <a:avLst/>
          </a:prstGeom>
          <a:solidFill>
            <a:schemeClr val="accent3">
              <a:lumMod val="75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11" name="10 Rectángulo"/>
          <p:cNvSpPr/>
          <p:nvPr/>
        </p:nvSpPr>
        <p:spPr>
          <a:xfrm>
            <a:off x="6372200" y="1802199"/>
            <a:ext cx="2370040" cy="978729"/>
          </a:xfrm>
          <a:prstGeom prst="rect">
            <a:avLst/>
          </a:prstGeom>
        </p:spPr>
        <p:txBody>
          <a:bodyPr wrap="square">
            <a:spAutoFit/>
          </a:bodyPr>
          <a:lstStyle/>
          <a:p>
            <a:pPr marL="114300" lvl="1" indent="-114300" defTabSz="666750">
              <a:lnSpc>
                <a:spcPct val="90000"/>
              </a:lnSpc>
              <a:spcBef>
                <a:spcPct val="0"/>
              </a:spcBef>
              <a:spcAft>
                <a:spcPct val="15000"/>
              </a:spcAft>
              <a:buChar char="••"/>
            </a:pPr>
            <a:r>
              <a:rPr lang="es-BO" sz="1600" dirty="0"/>
              <a:t>¿Un país rico con personas que conviven sin valores y sin respeto entre sí?</a:t>
            </a:r>
            <a:endParaRPr lang="es-BO" sz="1500" dirty="0">
              <a:solidFill>
                <a:srgbClr val="FFFF00"/>
              </a:solidFill>
            </a:endParaRPr>
          </a:p>
        </p:txBody>
      </p:sp>
      <p:sp>
        <p:nvSpPr>
          <p:cNvPr id="12" name="11 Rectángulo"/>
          <p:cNvSpPr/>
          <p:nvPr/>
        </p:nvSpPr>
        <p:spPr>
          <a:xfrm>
            <a:off x="6372200" y="1196752"/>
            <a:ext cx="2370040" cy="523901"/>
          </a:xfrm>
          <a:prstGeom prst="rect">
            <a:avLst/>
          </a:prstGeom>
          <a:solidFill>
            <a:schemeClr val="accent3">
              <a:lumMod val="75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14" name="13 Rectángulo"/>
          <p:cNvSpPr/>
          <p:nvPr/>
        </p:nvSpPr>
        <p:spPr>
          <a:xfrm>
            <a:off x="6372200" y="1331476"/>
            <a:ext cx="2373086" cy="323165"/>
          </a:xfrm>
          <a:prstGeom prst="rect">
            <a:avLst/>
          </a:prstGeom>
        </p:spPr>
        <p:txBody>
          <a:bodyPr wrap="none">
            <a:spAutoFit/>
          </a:bodyPr>
          <a:lstStyle/>
          <a:p>
            <a:pPr lvl="0"/>
            <a:r>
              <a:rPr lang="es-BO" sz="1500" b="1" dirty="0">
                <a:solidFill>
                  <a:srgbClr val="FFFF00"/>
                </a:solidFill>
              </a:rPr>
              <a:t>No deterioro – No violencia</a:t>
            </a:r>
            <a:endParaRPr lang="es-BO" sz="1500" dirty="0"/>
          </a:p>
        </p:txBody>
      </p:sp>
      <p:sp>
        <p:nvSpPr>
          <p:cNvPr id="15" name="14 Rectángulo"/>
          <p:cNvSpPr/>
          <p:nvPr/>
        </p:nvSpPr>
        <p:spPr>
          <a:xfrm>
            <a:off x="6668616" y="3533325"/>
            <a:ext cx="2370040" cy="1047803"/>
          </a:xfrm>
          <a:prstGeom prst="rect">
            <a:avLst/>
          </a:prstGeom>
          <a:solidFill>
            <a:schemeClr val="accent4">
              <a:lumMod val="60000"/>
              <a:lumOff val="4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16" name="15 Rectángulo"/>
          <p:cNvSpPr/>
          <p:nvPr/>
        </p:nvSpPr>
        <p:spPr>
          <a:xfrm>
            <a:off x="6668616" y="3602399"/>
            <a:ext cx="2370040" cy="794064"/>
          </a:xfrm>
          <a:prstGeom prst="rect">
            <a:avLst/>
          </a:prstGeom>
        </p:spPr>
        <p:txBody>
          <a:bodyPr wrap="square">
            <a:spAutoFit/>
          </a:bodyPr>
          <a:lstStyle/>
          <a:p>
            <a:pPr marL="114300" lvl="1" indent="-114300" defTabSz="666750">
              <a:lnSpc>
                <a:spcPct val="90000"/>
              </a:lnSpc>
              <a:spcBef>
                <a:spcPct val="0"/>
              </a:spcBef>
              <a:spcAft>
                <a:spcPct val="15000"/>
              </a:spcAft>
              <a:buChar char="••"/>
            </a:pPr>
            <a:r>
              <a:rPr lang="es-BO" sz="1600" dirty="0" smtClean="0"/>
              <a:t>Es recurso humano valioso</a:t>
            </a:r>
          </a:p>
          <a:p>
            <a:pPr marL="114300" lvl="1" indent="-114300" defTabSz="666750">
              <a:lnSpc>
                <a:spcPct val="90000"/>
              </a:lnSpc>
              <a:spcBef>
                <a:spcPct val="0"/>
              </a:spcBef>
              <a:spcAft>
                <a:spcPct val="15000"/>
              </a:spcAft>
              <a:buChar char="••"/>
            </a:pPr>
            <a:r>
              <a:rPr lang="es-BO" sz="1600" dirty="0" smtClean="0"/>
              <a:t>Estudiantes destacadas</a:t>
            </a:r>
            <a:endParaRPr lang="es-BO" sz="1500" dirty="0"/>
          </a:p>
        </p:txBody>
      </p:sp>
      <p:sp>
        <p:nvSpPr>
          <p:cNvPr id="17" name="16 Rectángulo"/>
          <p:cNvSpPr/>
          <p:nvPr/>
        </p:nvSpPr>
        <p:spPr>
          <a:xfrm>
            <a:off x="6668616" y="2996952"/>
            <a:ext cx="2370040" cy="523901"/>
          </a:xfrm>
          <a:prstGeom prst="rect">
            <a:avLst/>
          </a:prstGeom>
          <a:solidFill>
            <a:schemeClr val="accent4">
              <a:lumMod val="60000"/>
              <a:lumOff val="4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18" name="17 Rectángulo"/>
          <p:cNvSpPr/>
          <p:nvPr/>
        </p:nvSpPr>
        <p:spPr>
          <a:xfrm>
            <a:off x="6668616" y="3131676"/>
            <a:ext cx="2456057" cy="307777"/>
          </a:xfrm>
          <a:prstGeom prst="rect">
            <a:avLst/>
          </a:prstGeom>
        </p:spPr>
        <p:txBody>
          <a:bodyPr wrap="none">
            <a:spAutoFit/>
          </a:bodyPr>
          <a:lstStyle/>
          <a:p>
            <a:pPr lvl="0"/>
            <a:r>
              <a:rPr lang="es-BO" sz="1400" b="1" dirty="0">
                <a:solidFill>
                  <a:schemeClr val="accent4">
                    <a:lumMod val="50000"/>
                  </a:schemeClr>
                </a:solidFill>
              </a:rPr>
              <a:t>Desarrollo </a:t>
            </a:r>
            <a:r>
              <a:rPr lang="es-BO" sz="1400" b="1" dirty="0" smtClean="0">
                <a:solidFill>
                  <a:schemeClr val="accent4">
                    <a:lumMod val="50000"/>
                  </a:schemeClr>
                </a:solidFill>
              </a:rPr>
              <a:t> Económico del </a:t>
            </a:r>
            <a:r>
              <a:rPr lang="es-BO" sz="1400" b="1" dirty="0">
                <a:solidFill>
                  <a:schemeClr val="accent4">
                    <a:lumMod val="50000"/>
                  </a:schemeClr>
                </a:solidFill>
              </a:rPr>
              <a:t>País</a:t>
            </a:r>
            <a:endParaRPr lang="es-BO" sz="1600" dirty="0">
              <a:solidFill>
                <a:schemeClr val="accent4">
                  <a:lumMod val="50000"/>
                </a:schemeClr>
              </a:solidFill>
            </a:endParaRPr>
          </a:p>
        </p:txBody>
      </p:sp>
      <p:sp>
        <p:nvSpPr>
          <p:cNvPr id="19" name="18 Rectángulo"/>
          <p:cNvSpPr/>
          <p:nvPr/>
        </p:nvSpPr>
        <p:spPr>
          <a:xfrm>
            <a:off x="6444208" y="5333525"/>
            <a:ext cx="2370040" cy="1047803"/>
          </a:xfrm>
          <a:prstGeom prst="rect">
            <a:avLst/>
          </a:prstGeom>
          <a:solidFill>
            <a:schemeClr val="tx2">
              <a:lumMod val="60000"/>
              <a:lumOff val="4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20" name="19 Rectángulo"/>
          <p:cNvSpPr/>
          <p:nvPr/>
        </p:nvSpPr>
        <p:spPr>
          <a:xfrm>
            <a:off x="6444208" y="5402599"/>
            <a:ext cx="2370040" cy="923330"/>
          </a:xfrm>
          <a:prstGeom prst="rect">
            <a:avLst/>
          </a:prstGeom>
        </p:spPr>
        <p:txBody>
          <a:bodyPr wrap="square">
            <a:spAutoFit/>
          </a:bodyPr>
          <a:lstStyle/>
          <a:p>
            <a:pPr lvl="0" algn="ctr"/>
            <a:r>
              <a:rPr lang="es-BO" b="1" dirty="0">
                <a:solidFill>
                  <a:schemeClr val="bg1"/>
                </a:solidFill>
              </a:rPr>
              <a:t>Forjar complementariedad en TODO</a:t>
            </a:r>
          </a:p>
        </p:txBody>
      </p:sp>
      <p:sp>
        <p:nvSpPr>
          <p:cNvPr id="21" name="20 Rectángulo"/>
          <p:cNvSpPr/>
          <p:nvPr/>
        </p:nvSpPr>
        <p:spPr>
          <a:xfrm>
            <a:off x="6450432" y="4797152"/>
            <a:ext cx="2370040" cy="523901"/>
          </a:xfrm>
          <a:prstGeom prst="rect">
            <a:avLst/>
          </a:prstGeom>
          <a:solidFill>
            <a:schemeClr val="tx2">
              <a:lumMod val="60000"/>
              <a:lumOff val="40000"/>
            </a:schemeClr>
          </a:solidFill>
          <a:ln>
            <a:noFill/>
          </a:ln>
          <a:effectLst>
            <a:innerShdw blurRad="63500" dist="50800" dir="2700000">
              <a:prstClr val="black">
                <a:alpha val="50000"/>
              </a:prstClr>
            </a:innerShdw>
          </a:effectLst>
          <a:scene3d>
            <a:camera prst="orthographicFront"/>
            <a:lightRig rig="threePt" dir="t"/>
          </a:scene3d>
          <a:sp3d>
            <a:bevelT w="165100" prst="coolSlant"/>
          </a:sp3d>
        </p:spPr>
        <p:style>
          <a:lnRef idx="0">
            <a:scrgbClr r="0" g="0" b="0"/>
          </a:lnRef>
          <a:fillRef idx="0">
            <a:scrgbClr r="0" g="0" b="0"/>
          </a:fillRef>
          <a:effectRef idx="0">
            <a:scrgbClr r="0" g="0" b="0"/>
          </a:effectRef>
          <a:fontRef idx="minor">
            <a:schemeClr val="tx1">
              <a:hueOff val="0"/>
              <a:satOff val="0"/>
              <a:lumOff val="0"/>
              <a:alphaOff val="0"/>
            </a:schemeClr>
          </a:fontRef>
        </p:style>
      </p:sp>
      <p:sp>
        <p:nvSpPr>
          <p:cNvPr id="22" name="21 Rectángulo"/>
          <p:cNvSpPr/>
          <p:nvPr/>
        </p:nvSpPr>
        <p:spPr>
          <a:xfrm>
            <a:off x="6516216" y="4931876"/>
            <a:ext cx="2366161" cy="338554"/>
          </a:xfrm>
          <a:prstGeom prst="rect">
            <a:avLst/>
          </a:prstGeom>
        </p:spPr>
        <p:txBody>
          <a:bodyPr wrap="none">
            <a:spAutoFit/>
          </a:bodyPr>
          <a:lstStyle/>
          <a:p>
            <a:pPr lvl="0"/>
            <a:r>
              <a:rPr lang="es-BO" sz="1600" b="1" dirty="0" smtClean="0">
                <a:solidFill>
                  <a:schemeClr val="bg1"/>
                </a:solidFill>
              </a:rPr>
              <a:t>Responsabilidad de todos</a:t>
            </a:r>
            <a:endParaRPr lang="es-BO" sz="1600" b="1" dirty="0">
              <a:solidFill>
                <a:schemeClr val="bg1"/>
              </a:solidFill>
            </a:endParaRPr>
          </a:p>
        </p:txBody>
      </p:sp>
    </p:spTree>
    <p:extLst>
      <p:ext uri="{BB962C8B-B14F-4D97-AF65-F5344CB8AC3E}">
        <p14:creationId xmlns:p14="http://schemas.microsoft.com/office/powerpoint/2010/main" val="702945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style>
          <a:lnRef idx="0">
            <a:schemeClr val="accent6"/>
          </a:lnRef>
          <a:fillRef idx="3">
            <a:schemeClr val="accent6"/>
          </a:fillRef>
          <a:effectRef idx="3">
            <a:schemeClr val="accent6"/>
          </a:effectRef>
          <a:fontRef idx="minor">
            <a:schemeClr val="lt1"/>
          </a:fontRef>
        </p:style>
        <p:txBody>
          <a:bodyPr/>
          <a:lstStyle/>
          <a:p>
            <a:r>
              <a:rPr lang="es-BO" dirty="0" smtClean="0"/>
              <a:t>Algunos datos Estadísticos</a:t>
            </a:r>
            <a:endParaRPr lang="es-BO" dirty="0"/>
          </a:p>
        </p:txBody>
      </p:sp>
      <p:graphicFrame>
        <p:nvGraphicFramePr>
          <p:cNvPr id="5" name="6 Gráfico"/>
          <p:cNvGraphicFramePr>
            <a:graphicFrameLocks/>
          </p:cNvGraphicFramePr>
          <p:nvPr>
            <p:extLst>
              <p:ext uri="{D42A27DB-BD31-4B8C-83A1-F6EECF244321}">
                <p14:modId xmlns:p14="http://schemas.microsoft.com/office/powerpoint/2010/main" val="529097422"/>
              </p:ext>
            </p:extLst>
          </p:nvPr>
        </p:nvGraphicFramePr>
        <p:xfrm>
          <a:off x="1403648" y="1628800"/>
          <a:ext cx="6624736" cy="37444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01370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216602439"/>
              </p:ext>
            </p:extLst>
          </p:nvPr>
        </p:nvGraphicFramePr>
        <p:xfrm>
          <a:off x="2051720" y="3901504"/>
          <a:ext cx="5184576" cy="2983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5 Gráfico"/>
          <p:cNvGraphicFramePr>
            <a:graphicFrameLocks/>
          </p:cNvGraphicFramePr>
          <p:nvPr>
            <p:extLst>
              <p:ext uri="{D42A27DB-BD31-4B8C-83A1-F6EECF244321}">
                <p14:modId xmlns:p14="http://schemas.microsoft.com/office/powerpoint/2010/main" val="263737898"/>
              </p:ext>
            </p:extLst>
          </p:nvPr>
        </p:nvGraphicFramePr>
        <p:xfrm>
          <a:off x="1403648" y="620688"/>
          <a:ext cx="6408712" cy="338437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871502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BO" dirty="0" smtClean="0"/>
              <a:t>No habrá equidad mientras el Varón no asuma su Responsabilidad</a:t>
            </a:r>
            <a:endParaRPr lang="es-BO" dirty="0"/>
          </a:p>
        </p:txBody>
      </p:sp>
      <p:sp>
        <p:nvSpPr>
          <p:cNvPr id="3" name="2 Marcador de contenido"/>
          <p:cNvSpPr>
            <a:spLocks noGrp="1"/>
          </p:cNvSpPr>
          <p:nvPr>
            <p:ph idx="1"/>
          </p:nvPr>
        </p:nvSpPr>
        <p:spPr/>
        <p:txBody>
          <a:bodyPr/>
          <a:lstStyle/>
          <a:p>
            <a:r>
              <a:rPr lang="es-BO" dirty="0" smtClean="0"/>
              <a:t>Es necesario que el Varón tenga las mismas oportunidades de dar cuidado y formación a los hijos y su hogar – Trabajo</a:t>
            </a:r>
          </a:p>
          <a:p>
            <a:pPr marL="0" indent="0">
              <a:buNone/>
            </a:pPr>
            <a:endParaRPr lang="es-BO" dirty="0" smtClean="0"/>
          </a:p>
          <a:p>
            <a:r>
              <a:rPr lang="es-BO" dirty="0" smtClean="0"/>
              <a:t>Es necesario el cambio en su manera de pensar y deje de delegar sus responsabilidades a la Mujer cuando la responsabilidad es compartida</a:t>
            </a:r>
            <a:endParaRPr lang="es-BO" dirty="0"/>
          </a:p>
        </p:txBody>
      </p:sp>
    </p:spTree>
    <p:extLst>
      <p:ext uri="{BB962C8B-B14F-4D97-AF65-F5344CB8AC3E}">
        <p14:creationId xmlns:p14="http://schemas.microsoft.com/office/powerpoint/2010/main" val="3902009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1783</TotalTime>
  <Words>924</Words>
  <Application>Microsoft Office PowerPoint</Application>
  <PresentationFormat>Presentación en pantalla (4:3)</PresentationFormat>
  <Paragraphs>119</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Proyecto INGENIERAS TRABAJANDO</vt:lpstr>
      <vt:lpstr>Contenido de la Presentación</vt:lpstr>
      <vt:lpstr>1. Antecedentes</vt:lpstr>
      <vt:lpstr>Presentación de PowerPoint</vt:lpstr>
      <vt:lpstr>1. Antecedentes</vt:lpstr>
      <vt:lpstr>Presentación de PowerPoint</vt:lpstr>
      <vt:lpstr>Algunos datos Estadísticos</vt:lpstr>
      <vt:lpstr>Presentación de PowerPoint</vt:lpstr>
      <vt:lpstr>No habrá equidad mientras el Varón no asuma su Responsabilidad</vt:lpstr>
      <vt:lpstr>Complementariedad en TODO</vt:lpstr>
      <vt:lpstr>Presentación de PowerPoint</vt:lpstr>
      <vt:lpstr>OBJETIVOS</vt:lpstr>
      <vt:lpstr>Presentación de PowerPoint</vt:lpstr>
      <vt:lpstr>Presentación de PowerPoint</vt:lpstr>
      <vt:lpstr>Presentación de PowerPoint</vt:lpstr>
      <vt:lpstr> ESTRATEGIA</vt:lpstr>
      <vt:lpstr> IMPLEMENTACIÓN Y CONTROL</vt:lpstr>
      <vt:lpstr> CONCLUYAMOS CON UNA REFLEXIÓN</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INGENIERAS TRABAJANDO</dc:title>
  <dc:creator>Begonia Fernandez</dc:creator>
  <cp:lastModifiedBy>hp</cp:lastModifiedBy>
  <cp:revision>69</cp:revision>
  <dcterms:created xsi:type="dcterms:W3CDTF">2018-11-30T18:12:38Z</dcterms:created>
  <dcterms:modified xsi:type="dcterms:W3CDTF">2018-12-07T11:47:50Z</dcterms:modified>
</cp:coreProperties>
</file>